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1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85AE3-F82D-436D-86A4-11C49E26CE37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7F1B-4723-42B1-A671-74F7859AA0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85AE3-F82D-436D-86A4-11C49E26CE37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7F1B-4723-42B1-A671-74F7859AA0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85AE3-F82D-436D-86A4-11C49E26CE37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7F1B-4723-42B1-A671-74F7859AA0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85AE3-F82D-436D-86A4-11C49E26CE37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7F1B-4723-42B1-A671-74F7859AA0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85AE3-F82D-436D-86A4-11C49E26CE37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7F1B-4723-42B1-A671-74F7859AA0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85AE3-F82D-436D-86A4-11C49E26CE37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7F1B-4723-42B1-A671-74F7859AA0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85AE3-F82D-436D-86A4-11C49E26CE37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7F1B-4723-42B1-A671-74F7859AA0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85AE3-F82D-436D-86A4-11C49E26CE37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7F1B-4723-42B1-A671-74F7859AA0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85AE3-F82D-436D-86A4-11C49E26CE37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7F1B-4723-42B1-A671-74F7859AA0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85AE3-F82D-436D-86A4-11C49E26CE37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7F1B-4723-42B1-A671-74F7859AA0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85AE3-F82D-436D-86A4-11C49E26CE37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7F1B-4723-42B1-A671-74F7859AA0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85AE3-F82D-436D-86A4-11C49E26CE37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97F1B-4723-42B1-A671-74F7859AA00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2016-05-05T15:09:32Z</dcterms:created>
  <dcterms:modified xsi:type="dcterms:W3CDTF">2016-05-05T15:10:02Z</dcterms:modified>
</cp:coreProperties>
</file>