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AF4E9-0350-4288-9541-195164F721C3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5745D-06B1-4353-B4D4-ED1B4DEF45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2016-05-05T15:00:39Z</dcterms:created>
  <dcterms:modified xsi:type="dcterms:W3CDTF">2016-05-05T15:02:03Z</dcterms:modified>
</cp:coreProperties>
</file>