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1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D027D-F16F-493F-871C-528C54EAA121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9D49B-BB12-442B-9EF3-60C212532C1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2016-05-05T14:56:22Z</dcterms:created>
  <dcterms:modified xsi:type="dcterms:W3CDTF">2016-05-05T14:57:42Z</dcterms:modified>
</cp:coreProperties>
</file>