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D56B6-8B8A-4988-B39E-A7B52547D142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6B49B-0434-45AB-92C7-6B3F5C3482C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33575" y="-22860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2016-05-05T14:41:28Z</dcterms:created>
  <dcterms:modified xsi:type="dcterms:W3CDTF">2016-05-05T14:47:46Z</dcterms:modified>
</cp:coreProperties>
</file>