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1656F-EE1E-4CAA-AB65-E7161B182D14}" type="datetimeFigureOut">
              <a:rPr lang="ru-RU" smtClean="0"/>
              <a:t>03.05.2016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3DB7D-5416-47A5-813A-4C8CCAEA8B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2016-05-03T13:10:02Z</dcterms:created>
  <dcterms:modified xsi:type="dcterms:W3CDTF">2016-05-03T13:10:46Z</dcterms:modified>
</cp:coreProperties>
</file>