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5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6E2C9-6162-42E5-A473-2B05F6A139F0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F3C35-E867-444F-A967-06990300AD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2019-05-10T10:12:16Z</dcterms:created>
  <dcterms:modified xsi:type="dcterms:W3CDTF">2019-05-10T10:13:21Z</dcterms:modified>
</cp:coreProperties>
</file>