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58A14-264C-4831-8510-BA204AC454CE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4D577-227F-4C5F-A6A5-BBC210CDA2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2019-05-10T07:16:40Z</dcterms:created>
  <dcterms:modified xsi:type="dcterms:W3CDTF">2019-05-10T07:18:25Z</dcterms:modified>
</cp:coreProperties>
</file>