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C4A2-64AA-44E3-8B4D-DB5894D323CE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DAEA-C546-4E99-A6A7-F3C2ED0F7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C4A2-64AA-44E3-8B4D-DB5894D323CE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DAEA-C546-4E99-A6A7-F3C2ED0F7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C4A2-64AA-44E3-8B4D-DB5894D323CE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DAEA-C546-4E99-A6A7-F3C2ED0F7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C4A2-64AA-44E3-8B4D-DB5894D323CE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DAEA-C546-4E99-A6A7-F3C2ED0F7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C4A2-64AA-44E3-8B4D-DB5894D323CE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DAEA-C546-4E99-A6A7-F3C2ED0F7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C4A2-64AA-44E3-8B4D-DB5894D323CE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DAEA-C546-4E99-A6A7-F3C2ED0F7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C4A2-64AA-44E3-8B4D-DB5894D323CE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DAEA-C546-4E99-A6A7-F3C2ED0F7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C4A2-64AA-44E3-8B4D-DB5894D323CE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DAEA-C546-4E99-A6A7-F3C2ED0F7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C4A2-64AA-44E3-8B4D-DB5894D323CE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DAEA-C546-4E99-A6A7-F3C2ED0F7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C4A2-64AA-44E3-8B4D-DB5894D323CE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DAEA-C546-4E99-A6A7-F3C2ED0F7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C4A2-64AA-44E3-8B4D-DB5894D323CE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CDAEA-C546-4E99-A6A7-F3C2ED0F75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3C4A2-64AA-44E3-8B4D-DB5894D323CE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CDAEA-C546-4E99-A6A7-F3C2ED0F75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Рашида Касымова</dc:creator>
  <cp:lastModifiedBy>Рашида Касымова</cp:lastModifiedBy>
  <cp:revision>1</cp:revision>
  <dcterms:created xsi:type="dcterms:W3CDTF">2018-12-03T09:57:54Z</dcterms:created>
  <dcterms:modified xsi:type="dcterms:W3CDTF">2018-12-03T10:00:30Z</dcterms:modified>
</cp:coreProperties>
</file>