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54368-9A4D-4674-87F2-69C3453EF798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EAC2E-0A52-4B81-8843-D9099EE88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0AF32-22FD-47B0-ACE6-8C6C836BDB53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D1A29-3947-4226-A0EF-33058236FA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631C-86B7-4877-A2BF-E8729436CD8F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CB948-9BC4-4960-94CD-F971209221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603B5-E384-4854-9544-82BBF38417CD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E85CD-6110-4460-8702-7A9865E8F1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13C22-2C6D-4F9D-A861-58D1988D7ABF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5EE14-7D18-4337-9515-7ACB527D82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07FEE-BA33-4A15-93E6-6010148B2EE2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D2632-867B-408F-B860-509869615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8299E-9446-4A8F-AF17-3E17938FE75B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AAC31-0A46-4224-888F-E30A33CEDD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880FE-C0C4-4DFF-A414-3F123854B55F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95968-6ED6-408E-9571-6203B858EF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EF546-7F42-4D46-9911-82F10D15A00F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7CC74-C0BE-48F4-A993-01D92983F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A783B-5672-46F8-BCCC-4AEA41181882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3F7B1-D83A-4D9A-A115-B26C7E2917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2846A-78B8-4937-A513-32E3A05E86FA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5CC3A-48D8-4A3A-BA10-F774EB6938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799E17-6558-4C81-8B92-E7DBB901D696}" type="datetimeFigureOut">
              <a:rPr lang="ru-RU"/>
              <a:pPr>
                <a:defRPr/>
              </a:pPr>
              <a:t>10.01.2019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E94128-4976-45B0-A8A4-A1E8B1DB27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Arial</vt:lpstr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Admin</cp:lastModifiedBy>
  <cp:revision>2</cp:revision>
  <dcterms:created xsi:type="dcterms:W3CDTF">2018-12-03T09:49:03Z</dcterms:created>
  <dcterms:modified xsi:type="dcterms:W3CDTF">2019-01-10T15:45:36Z</dcterms:modified>
</cp:coreProperties>
</file>