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F818-E459-4CE7-BAAC-E96B38146C62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ED57-DBA6-44DB-945E-D511F12950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F818-E459-4CE7-BAAC-E96B38146C62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ED57-DBA6-44DB-945E-D511F12950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F818-E459-4CE7-BAAC-E96B38146C62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ED57-DBA6-44DB-945E-D511F12950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F818-E459-4CE7-BAAC-E96B38146C62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ED57-DBA6-44DB-945E-D511F12950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F818-E459-4CE7-BAAC-E96B38146C62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ED57-DBA6-44DB-945E-D511F12950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F818-E459-4CE7-BAAC-E96B38146C62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ED57-DBA6-44DB-945E-D511F12950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F818-E459-4CE7-BAAC-E96B38146C62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ED57-DBA6-44DB-945E-D511F12950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F818-E459-4CE7-BAAC-E96B38146C62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ED57-DBA6-44DB-945E-D511F12950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F818-E459-4CE7-BAAC-E96B38146C62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ED57-DBA6-44DB-945E-D511F12950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F818-E459-4CE7-BAAC-E96B38146C62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ED57-DBA6-44DB-945E-D511F12950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F818-E459-4CE7-BAAC-E96B38146C62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ED57-DBA6-44DB-945E-D511F12950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3F818-E459-4CE7-BAAC-E96B38146C62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5ED57-DBA6-44DB-945E-D511F12950E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Рашида Касымова</dc:creator>
  <cp:lastModifiedBy>Рашида Касымова</cp:lastModifiedBy>
  <cp:revision>1</cp:revision>
  <dcterms:created xsi:type="dcterms:W3CDTF">2018-12-02T11:52:57Z</dcterms:created>
  <dcterms:modified xsi:type="dcterms:W3CDTF">2018-12-02T11:57:04Z</dcterms:modified>
</cp:coreProperties>
</file>