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B017A-EA00-45C2-A56E-143EDD7574DD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D949A-B402-451A-ACBF-58F5ADD796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B017A-EA00-45C2-A56E-143EDD7574DD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D949A-B402-451A-ACBF-58F5ADD796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B017A-EA00-45C2-A56E-143EDD7574DD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D949A-B402-451A-ACBF-58F5ADD796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B017A-EA00-45C2-A56E-143EDD7574DD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D949A-B402-451A-ACBF-58F5ADD796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B017A-EA00-45C2-A56E-143EDD7574DD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D949A-B402-451A-ACBF-58F5ADD796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B017A-EA00-45C2-A56E-143EDD7574DD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D949A-B402-451A-ACBF-58F5ADD796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B017A-EA00-45C2-A56E-143EDD7574DD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D949A-B402-451A-ACBF-58F5ADD796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B017A-EA00-45C2-A56E-143EDD7574DD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D949A-B402-451A-ACBF-58F5ADD796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B017A-EA00-45C2-A56E-143EDD7574DD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D949A-B402-451A-ACBF-58F5ADD796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B017A-EA00-45C2-A56E-143EDD7574DD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D949A-B402-451A-ACBF-58F5ADD796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B017A-EA00-45C2-A56E-143EDD7574DD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D949A-B402-451A-ACBF-58F5ADD796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B017A-EA00-45C2-A56E-143EDD7574DD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D949A-B402-451A-ACBF-58F5ADD796B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755576" y="2348880"/>
            <a:ext cx="7016824" cy="1251570"/>
          </a:xfrm>
        </p:spPr>
        <p:txBody>
          <a:bodyPr>
            <a:noAutofit/>
          </a:bodyPr>
          <a:lstStyle/>
          <a:p>
            <a:pPr algn="just"/>
            <a:r>
              <a:rPr lang="ru-RU" sz="1400" b="1" dirty="0"/>
              <a:t>Методика формирования </a:t>
            </a:r>
            <a:r>
              <a:rPr lang="ru-RU" sz="1400" b="1" dirty="0" err="1" smtClean="0"/>
              <a:t>прагмалингвистической</a:t>
            </a:r>
            <a:r>
              <a:rPr lang="ru-RU" sz="1400" b="1" dirty="0" smtClean="0"/>
              <a:t> компетенции студентов-китайцев</a:t>
            </a:r>
            <a:br>
              <a:rPr lang="ru-RU" sz="1400" b="1" dirty="0" smtClean="0"/>
            </a:br>
            <a:r>
              <a:rPr lang="ru-RU" sz="1400" dirty="0" smtClean="0"/>
              <a:t>В </a:t>
            </a:r>
            <a:r>
              <a:rPr lang="ru-RU" sz="1400" dirty="0"/>
              <a:t>статье определена роль формирования </a:t>
            </a:r>
            <a:r>
              <a:rPr lang="ru-RU" sz="1400" dirty="0" err="1"/>
              <a:t>прагмалингвистической</a:t>
            </a:r>
            <a:r>
              <a:rPr lang="ru-RU" sz="1400" dirty="0"/>
              <a:t> компетенции при </a:t>
            </a:r>
            <a:r>
              <a:rPr lang="ru-RU" sz="1400" dirty="0" err="1" smtClean="0"/>
              <a:t>компетентностном</a:t>
            </a:r>
            <a:r>
              <a:rPr lang="ru-RU" sz="1400" dirty="0" smtClean="0"/>
              <a:t> подходе </a:t>
            </a:r>
            <a:r>
              <a:rPr lang="ru-RU" sz="1400" dirty="0"/>
              <a:t>обучения. Авторами акцентировано внимание на обучении нормам речевого этикета, а </a:t>
            </a:r>
            <a:r>
              <a:rPr lang="ru-RU" sz="1400" dirty="0" smtClean="0"/>
              <a:t>также правилам </a:t>
            </a:r>
            <a:r>
              <a:rPr lang="ru-RU" sz="1400" dirty="0"/>
              <a:t>использования этико-речевых формул, в зависимости от ситуации общения. Данный </a:t>
            </a:r>
            <a:r>
              <a:rPr lang="ru-RU" sz="1400" dirty="0" smtClean="0"/>
              <a:t>аспект важен </a:t>
            </a:r>
            <a:r>
              <a:rPr lang="ru-RU" sz="1400" dirty="0"/>
              <a:t>при формировании </a:t>
            </a:r>
            <a:r>
              <a:rPr lang="ru-RU" sz="1400" dirty="0" err="1"/>
              <a:t>прагмалингвистической</a:t>
            </a:r>
            <a:r>
              <a:rPr lang="ru-RU" sz="1400" dirty="0"/>
              <a:t> компетенции, так как, выступая в качестве </a:t>
            </a:r>
            <a:r>
              <a:rPr lang="ru-RU" sz="1400" dirty="0" err="1" smtClean="0"/>
              <a:t>коммуниканта</a:t>
            </a:r>
            <a:r>
              <a:rPr lang="ru-RU" sz="1400" dirty="0"/>
              <a:t>, необходимо владеть речевым этикетом. Актуальность исследования продиктована </a:t>
            </a:r>
            <a:r>
              <a:rPr lang="ru-RU" sz="1400" dirty="0" smtClean="0"/>
              <a:t>реальной языковой </a:t>
            </a:r>
            <a:r>
              <a:rPr lang="ru-RU" sz="1400" dirty="0"/>
              <a:t>ситуацией, выявленной в результате проведенного авторами анкетирования среди </a:t>
            </a:r>
            <a:r>
              <a:rPr lang="ru-RU" sz="1400" dirty="0" smtClean="0"/>
              <a:t>студентов-китайцев</a:t>
            </a:r>
            <a:r>
              <a:rPr lang="ru-RU" sz="1400" dirty="0"/>
              <a:t>. Результаты анкетирования показали, что фразы, используемые студентами, </a:t>
            </a:r>
            <a:r>
              <a:rPr lang="ru-RU" sz="1400" dirty="0" smtClean="0"/>
              <a:t>однообразны</a:t>
            </a:r>
            <a:r>
              <a:rPr lang="ru-RU" sz="1400" dirty="0"/>
              <a:t>, в силу чего не всегда подходят к той или иной ситуации общения. Разрабатывая принципы </a:t>
            </a:r>
            <a:r>
              <a:rPr lang="ru-RU" sz="1400" dirty="0" err="1"/>
              <a:t>мето</a:t>
            </a:r>
            <a:r>
              <a:rPr lang="ru-RU" sz="1400" dirty="0"/>
              <a:t>-</a:t>
            </a:r>
            <a:br>
              <a:rPr lang="ru-RU" sz="1400" dirty="0"/>
            </a:br>
            <a:r>
              <a:rPr lang="ru-RU" sz="1400" dirty="0"/>
              <a:t>дики формирования </a:t>
            </a:r>
            <a:r>
              <a:rPr lang="ru-RU" sz="1400" dirty="0" err="1"/>
              <a:t>прагмалингвистической</a:t>
            </a:r>
            <a:r>
              <a:rPr lang="ru-RU" sz="1400" dirty="0"/>
              <a:t> компетенции, авторы статьи рассматривается </a:t>
            </a:r>
            <a:r>
              <a:rPr lang="ru-RU" sz="1400" dirty="0" smtClean="0"/>
              <a:t>прагматический </a:t>
            </a:r>
            <a:r>
              <a:rPr lang="ru-RU" sz="1400" dirty="0"/>
              <a:t>текст, воспроизведение языковых ситуаций на основе ролевого принципа, а также ряд </a:t>
            </a:r>
            <a:r>
              <a:rPr lang="ru-RU" sz="1400" dirty="0" smtClean="0"/>
              <a:t>интерактивных </a:t>
            </a:r>
            <a:r>
              <a:rPr lang="ru-RU" sz="1400" dirty="0"/>
              <a:t>методов 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Методика формирования прагмалингвистической компетенции студентов-китайцев В статье определена роль формирования прагмалингвистической компетенции при компетентностном подходе обучения. Авторами акцентировано внимание на обучении нормам речевого этикета, а также правилам использования этико-речевых формул, в зависимости от ситуации общения. Данный аспект важен при формировании прагмалингвистической компетенции, так как, выступая в качестве коммуниканта, необходимо владеть речевым этикетом. Актуальность исследования продиктована реальной языковой ситуацией, выявленной в результате проведенного авторами анкетирования среди студентов-китайцев. Результаты анкетирования показали, что фразы, используемые студентами, однообразны, в силу чего не всегда подходят к той или иной ситуации общения. Разрабатывая принципы мето- дики формирования прагмалингвистической компетенции, авторы статьи рассматривается прагматический текст, воспроизведение языковых ситуаций на основе ролевого принципа, а также ряд интерактивных методов 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формирования прагмалингвистической компетенции студентов-китайцев В статье определена роль формирования прагмалингвистической компетенции при компетентностном подходе обучения. Авторами акцентировано внимание на обучении нормам речевого этикета, а также правилам использования этико-речевых формул, в зависимости от ситуации общения. Данный аспект важен при формировании прагмалингвистической компетенции, так как, выступая в качестве коммуниканта, необходимо владеть речевым этикетом. Актуальность исследования продиктована реальной языковой ситуацией, выявленной в результате проведенного авторами анкетирования среди студентов-китайцев. Результаты анкетирования показали, что фразы, используемые студентами, однообразны, в силу чего не всегда подходят к той или иной ситуации общения. Разрабатывая принципы мето- дики формирования прагмалингвистической компетенции, авторы статьи рассматривается прагматический текст, воспроизведение языковых ситуаций на основе ролевого принципа, а также ряд интерактивных методов .</dc:title>
  <dc:creator>Рашида Касымова</dc:creator>
  <cp:lastModifiedBy>Рашида Касымова</cp:lastModifiedBy>
  <cp:revision>2</cp:revision>
  <dcterms:created xsi:type="dcterms:W3CDTF">2018-12-02T11:57:28Z</dcterms:created>
  <dcterms:modified xsi:type="dcterms:W3CDTF">2018-12-02T12:00:15Z</dcterms:modified>
</cp:coreProperties>
</file>