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C548-EAC8-4C94-B73A-E1E773432035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DC0F-3C7C-459B-AF30-961CAB309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2018-12-02T11:36:47Z</dcterms:created>
  <dcterms:modified xsi:type="dcterms:W3CDTF">2018-12-02T11:41:58Z</dcterms:modified>
</cp:coreProperties>
</file>