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F4E32-80CB-4E30-B97F-DE38B5D9DDD5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7AFF6-25CF-4546-8BD4-38F9004E371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10743"/>
          </a:xfrm>
        </p:spPr>
        <p:txBody>
          <a:bodyPr>
            <a:noAutofit/>
          </a:bodyPr>
          <a:lstStyle/>
          <a:p>
            <a:r>
              <a:rPr lang="ru-RU" sz="1600" i="1" smtClean="0"/>
              <a:t>НАУЧНО-ТЕХНИЧЕСКИЙ ДИСКУРС И ЛИЧНОСТЬ</a:t>
            </a:r>
            <a:br>
              <a:rPr lang="ru-RU" sz="1600" i="1" smtClean="0"/>
            </a:br>
            <a:r>
              <a:rPr lang="ru-RU" sz="1600" i="1" smtClean="0"/>
              <a:t>В </a:t>
            </a:r>
            <a:r>
              <a:rPr lang="ru-RU" sz="1600" i="1" dirty="0"/>
              <a:t>статье описываются грамматические структуры, типичные для научно-технического </a:t>
            </a:r>
            <a:r>
              <a:rPr lang="ru-RU" sz="1600" i="1" dirty="0" err="1"/>
              <a:t>дискурса</a:t>
            </a:r>
            <a:r>
              <a:rPr lang="ru-RU" sz="1600" i="1" dirty="0"/>
              <a:t>. Используемые в научно-технических текстах языковые средства отвечают потребностям коммуникации в данной области – аргументированности, краткости, ясности и понятности. Проведенный нами анализ и описание научных работ известного казахстанского ученого-интеллигента в области горного дела – Баяна </a:t>
            </a:r>
            <a:r>
              <a:rPr lang="ru-RU" sz="1600" i="1" dirty="0" err="1"/>
              <a:t>Ракишевича</a:t>
            </a:r>
            <a:r>
              <a:rPr lang="ru-RU" sz="1600" i="1" dirty="0"/>
              <a:t> </a:t>
            </a:r>
            <a:r>
              <a:rPr lang="ru-RU" sz="1600" i="1" dirty="0" err="1"/>
              <a:t>Ракишева</a:t>
            </a:r>
            <a:r>
              <a:rPr lang="ru-RU" sz="1600" i="1" dirty="0"/>
              <a:t> заслуживает определенного внимания, так как представляет собой определенный срез языкового состояния ученых, работающих в разных областях научного знания. В качестве предмета исследования мы рассматриваем языковую личность как продукт речевой деятельности, которая оформлена по определенным законам жанров научного стиля речи. Сделан анализ лексического состава научной речи, микросистем терминов и собственно терминов в области горного дела, выделены основные характеристики (признаки) терминов. </a:t>
            </a:r>
            <a:br>
              <a:rPr lang="ru-RU" sz="1600" i="1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НАУЧНО-ТЕХНИЧЕСКИЙ ДИСКУРС И ЛИЧНОСТЬ В статье описываются грамматические структуры, типичные для научно-технического дискурса. Используемые в научно-технических текстах языковые средства отвечают потребностям коммуникации в данной области – аргументированности, краткости, ясности и понятности. Проведенный нами анализ и описание научных работ известного казахстанского ученого-интеллигента в области горного дела – Баяна Ракишевича Ракишева заслуживает определенного внимания, так как представляет собой определенный срез языкового состояния ученых, работающих в разных областях научного знания. В качестве предмета исследования мы рассматриваем языковую личность как продукт речевой деятельности, которая оформлена по определенным законам жанров научного стиля речи. Сделан анализ лексического состава научной речи, микросистем терминов и собственно терминов в области горного дела, выделены основные характеристики (признаки) терминов.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НАУЧНО-ТЕХНИЧЕСКИЙ ДИСКУРС И ЛИЧНОСТЬ В статье описываются грамматические структуры, типичные для научно-технического дискурса. Используемые в научно-технических текстах языковые средства отвечают потребностям коммуникации в данной области – аргументированности, краткости, ясности и понятности. Проведенный нами анализ и описание научных работ известного казахстанского ученого-интеллигента в области горного дела – Баяна Ракишевича Ракишева заслуживает определенного внимания, так как представляет собой определенный срез языкового состояния ученых, работающих в разных областях научного знания. В качестве предмета исследования мы рассматриваем языковую личность как продукт речевой деятельности, которая оформлена по определенным законам жанров научного стиля речи. Сделан анализ лексического состава научной речи, микросистем терминов и собственно терминов в области горного дела, выделены основные характеристики (признаки) терминов.  </dc:title>
  <dc:creator>Рашида Касымова</dc:creator>
  <cp:lastModifiedBy>Рашида Касымова</cp:lastModifiedBy>
  <cp:revision>1</cp:revision>
  <dcterms:created xsi:type="dcterms:W3CDTF">2018-12-02T11:43:26Z</dcterms:created>
  <dcterms:modified xsi:type="dcterms:W3CDTF">2018-12-02T11:45:10Z</dcterms:modified>
</cp:coreProperties>
</file>