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88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35C4-C03F-4D11-9C6B-2DFB8C5B390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1895-385A-4E9D-9F6A-7A485C97EF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35C4-C03F-4D11-9C6B-2DFB8C5B390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1895-385A-4E9D-9F6A-7A485C97EF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35C4-C03F-4D11-9C6B-2DFB8C5B390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1895-385A-4E9D-9F6A-7A485C97EF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35C4-C03F-4D11-9C6B-2DFB8C5B390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1895-385A-4E9D-9F6A-7A485C97EF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35C4-C03F-4D11-9C6B-2DFB8C5B390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1895-385A-4E9D-9F6A-7A485C97EF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35C4-C03F-4D11-9C6B-2DFB8C5B390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1895-385A-4E9D-9F6A-7A485C97EF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35C4-C03F-4D11-9C6B-2DFB8C5B390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1895-385A-4E9D-9F6A-7A485C97EF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35C4-C03F-4D11-9C6B-2DFB8C5B390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1895-385A-4E9D-9F6A-7A485C97EF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35C4-C03F-4D11-9C6B-2DFB8C5B390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1895-385A-4E9D-9F6A-7A485C97EF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35C4-C03F-4D11-9C6B-2DFB8C5B390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1895-385A-4E9D-9F6A-7A485C97EF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035C4-C03F-4D11-9C6B-2DFB8C5B390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E1895-385A-4E9D-9F6A-7A485C97EF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035C4-C03F-4D11-9C6B-2DFB8C5B3908}" type="datetimeFigureOut">
              <a:rPr lang="ru-RU" smtClean="0"/>
              <a:t>17.05.2018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E1895-385A-4E9D-9F6A-7A485C97EFE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Рашида Касымова</dc:creator>
  <cp:lastModifiedBy>Рашида Касымова</cp:lastModifiedBy>
  <cp:revision>1</cp:revision>
  <dcterms:created xsi:type="dcterms:W3CDTF">2018-05-17T03:58:16Z</dcterms:created>
  <dcterms:modified xsi:type="dcterms:W3CDTF">2018-05-17T03:59:09Z</dcterms:modified>
</cp:coreProperties>
</file>