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88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CFC14-3BBF-462E-95C4-E2814A687A86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840CF-8107-42B4-A2C9-E470987D3B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CFC14-3BBF-462E-95C4-E2814A687A86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840CF-8107-42B4-A2C9-E470987D3B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CFC14-3BBF-462E-95C4-E2814A687A86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840CF-8107-42B4-A2C9-E470987D3B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CFC14-3BBF-462E-95C4-E2814A687A86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840CF-8107-42B4-A2C9-E470987D3B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CFC14-3BBF-462E-95C4-E2814A687A86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840CF-8107-42B4-A2C9-E470987D3B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CFC14-3BBF-462E-95C4-E2814A687A86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840CF-8107-42B4-A2C9-E470987D3B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CFC14-3BBF-462E-95C4-E2814A687A86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840CF-8107-42B4-A2C9-E470987D3B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CFC14-3BBF-462E-95C4-E2814A687A86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840CF-8107-42B4-A2C9-E470987D3B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CFC14-3BBF-462E-95C4-E2814A687A86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840CF-8107-42B4-A2C9-E470987D3B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CFC14-3BBF-462E-95C4-E2814A687A86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840CF-8107-42B4-A2C9-E470987D3B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CFC14-3BBF-462E-95C4-E2814A687A86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840CF-8107-42B4-A2C9-E470987D3B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CFC14-3BBF-462E-95C4-E2814A687A86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840CF-8107-42B4-A2C9-E470987D3BD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Рашида Касымова</dc:creator>
  <cp:lastModifiedBy>Рашида Касымова</cp:lastModifiedBy>
  <cp:revision>1</cp:revision>
  <dcterms:created xsi:type="dcterms:W3CDTF">2018-05-17T03:54:57Z</dcterms:created>
  <dcterms:modified xsi:type="dcterms:W3CDTF">2018-05-17T03:55:31Z</dcterms:modified>
</cp:coreProperties>
</file>