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AA3-857A-4153-8C3A-A75AE3CC895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6C04-0530-4159-B5DC-E440034D4B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AA3-857A-4153-8C3A-A75AE3CC895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6C04-0530-4159-B5DC-E440034D4B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AA3-857A-4153-8C3A-A75AE3CC895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6C04-0530-4159-B5DC-E440034D4B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AA3-857A-4153-8C3A-A75AE3CC895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6C04-0530-4159-B5DC-E440034D4B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AA3-857A-4153-8C3A-A75AE3CC895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6C04-0530-4159-B5DC-E440034D4B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AA3-857A-4153-8C3A-A75AE3CC895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6C04-0530-4159-B5DC-E440034D4B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AA3-857A-4153-8C3A-A75AE3CC895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6C04-0530-4159-B5DC-E440034D4B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AA3-857A-4153-8C3A-A75AE3CC895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6C04-0530-4159-B5DC-E440034D4B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AA3-857A-4153-8C3A-A75AE3CC895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6C04-0530-4159-B5DC-E440034D4B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AA3-857A-4153-8C3A-A75AE3CC895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6C04-0530-4159-B5DC-E440034D4B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AA3-857A-4153-8C3A-A75AE3CC895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6C04-0530-4159-B5DC-E440034D4B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36AA3-857A-4153-8C3A-A75AE3CC895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C6C04-0530-4159-B5DC-E440034D4B3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ocuments\ИНДИКАТИВ\2017-2018 ИНДИКАТИВ\Сертификаты все КазНПУ+ Прага 2017 2017-10-27\20171209_121921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92696"/>
            <a:ext cx="9201472" cy="51758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2018-05-17T03:19:17Z</dcterms:created>
  <dcterms:modified xsi:type="dcterms:W3CDTF">2018-05-17T03:20:12Z</dcterms:modified>
</cp:coreProperties>
</file>