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A10B-46D2-4CC0-BF1C-280828FF5F7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0230-DE5B-45EA-828E-12EF33021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A10B-46D2-4CC0-BF1C-280828FF5F7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0230-DE5B-45EA-828E-12EF33021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A10B-46D2-4CC0-BF1C-280828FF5F7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0230-DE5B-45EA-828E-12EF33021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A10B-46D2-4CC0-BF1C-280828FF5F7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0230-DE5B-45EA-828E-12EF33021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A10B-46D2-4CC0-BF1C-280828FF5F7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0230-DE5B-45EA-828E-12EF33021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A10B-46D2-4CC0-BF1C-280828FF5F7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0230-DE5B-45EA-828E-12EF33021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A10B-46D2-4CC0-BF1C-280828FF5F7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0230-DE5B-45EA-828E-12EF33021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A10B-46D2-4CC0-BF1C-280828FF5F7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0230-DE5B-45EA-828E-12EF33021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A10B-46D2-4CC0-BF1C-280828FF5F7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0230-DE5B-45EA-828E-12EF33021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A10B-46D2-4CC0-BF1C-280828FF5F7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0230-DE5B-45EA-828E-12EF33021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4A10B-46D2-4CC0-BF1C-280828FF5F7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E0230-DE5B-45EA-828E-12EF330215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4A10B-46D2-4CC0-BF1C-280828FF5F77}" type="datetimeFigureOut">
              <a:rPr lang="ru-RU" smtClean="0"/>
              <a:t>04.05.2018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E0230-DE5B-45EA-828E-12EF330215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01115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404664"/>
            <a:ext cx="8050085" cy="572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0"/>
            <a:ext cx="8050085" cy="612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260648"/>
            <a:ext cx="8050085" cy="586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Рашида Касымова</dc:creator>
  <cp:lastModifiedBy>Рашида Касымова</cp:lastModifiedBy>
  <cp:revision>1</cp:revision>
  <dcterms:created xsi:type="dcterms:W3CDTF">2018-05-04T07:21:17Z</dcterms:created>
  <dcterms:modified xsi:type="dcterms:W3CDTF">2018-05-04T07:23:11Z</dcterms:modified>
</cp:coreProperties>
</file>