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46DF6-B32B-4B43-B89A-75F123EA7CB3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4BEF-587F-4DF5-AE08-B6B6DF68399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2018-05-04T07:15:23Z</dcterms:created>
  <dcterms:modified xsi:type="dcterms:W3CDTF">2018-05-04T07:16:05Z</dcterms:modified>
</cp:coreProperties>
</file>