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2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AAB3-C679-42C9-AEFC-383FACB78BF5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2C1D-EA1D-4608-8FFF-C9C0F7407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AAB3-C679-42C9-AEFC-383FACB78BF5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2C1D-EA1D-4608-8FFF-C9C0F7407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AAB3-C679-42C9-AEFC-383FACB78BF5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2C1D-EA1D-4608-8FFF-C9C0F7407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AAB3-C679-42C9-AEFC-383FACB78BF5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2C1D-EA1D-4608-8FFF-C9C0F7407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AAB3-C679-42C9-AEFC-383FACB78BF5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2C1D-EA1D-4608-8FFF-C9C0F7407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AAB3-C679-42C9-AEFC-383FACB78BF5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2C1D-EA1D-4608-8FFF-C9C0F7407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AAB3-C679-42C9-AEFC-383FACB78BF5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2C1D-EA1D-4608-8FFF-C9C0F7407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AAB3-C679-42C9-AEFC-383FACB78BF5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2C1D-EA1D-4608-8FFF-C9C0F7407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AAB3-C679-42C9-AEFC-383FACB78BF5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2C1D-EA1D-4608-8FFF-C9C0F7407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AAB3-C679-42C9-AEFC-383FACB78BF5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2C1D-EA1D-4608-8FFF-C9C0F7407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AAB3-C679-42C9-AEFC-383FACB78BF5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2C1D-EA1D-4608-8FFF-C9C0F74074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8AAB3-C679-42C9-AEFC-383FACB78BF5}" type="datetimeFigureOut">
              <a:rPr lang="ru-RU" smtClean="0"/>
              <a:t>04.05.2018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A2C1D-EA1D-4608-8FFF-C9C0F74074C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957" y="548680"/>
            <a:ext cx="8050085" cy="5577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2018-05-04T06:54:38Z</dcterms:created>
  <dcterms:modified xsi:type="dcterms:W3CDTF">2018-05-04T06:56:27Z</dcterms:modified>
</cp:coreProperties>
</file>