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338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1C963-7657-430E-9479-5EE41AC6488D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A1C9B-A694-4C31-8656-DF0E7F4022F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1C963-7657-430E-9479-5EE41AC6488D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A1C9B-A694-4C31-8656-DF0E7F4022F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1C963-7657-430E-9479-5EE41AC6488D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A1C9B-A694-4C31-8656-DF0E7F4022F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1C963-7657-430E-9479-5EE41AC6488D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A1C9B-A694-4C31-8656-DF0E7F4022F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1C963-7657-430E-9479-5EE41AC6488D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A1C9B-A694-4C31-8656-DF0E7F4022F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1C963-7657-430E-9479-5EE41AC6488D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A1C9B-A694-4C31-8656-DF0E7F4022F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1C963-7657-430E-9479-5EE41AC6488D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A1C9B-A694-4C31-8656-DF0E7F4022F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1C963-7657-430E-9479-5EE41AC6488D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A1C9B-A694-4C31-8656-DF0E7F4022F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1C963-7657-430E-9479-5EE41AC6488D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A1C9B-A694-4C31-8656-DF0E7F4022F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1C963-7657-430E-9479-5EE41AC6488D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A1C9B-A694-4C31-8656-DF0E7F4022F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1C963-7657-430E-9479-5EE41AC6488D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A1C9B-A694-4C31-8656-DF0E7F4022F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E1C963-7657-430E-9479-5EE41AC6488D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4A1C9B-A694-4C31-8656-DF0E7F4022F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301115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Рашида Касымова</dc:creator>
  <cp:lastModifiedBy>Рашида Касымова</cp:lastModifiedBy>
  <cp:revision>1</cp:revision>
  <dcterms:created xsi:type="dcterms:W3CDTF">2018-05-04T06:47:10Z</dcterms:created>
  <dcterms:modified xsi:type="dcterms:W3CDTF">2018-05-04T06:47:39Z</dcterms:modified>
</cp:coreProperties>
</file>