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36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63A1-E762-47B7-B6C1-557D47736C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2E1F-ACDC-4D50-B6C7-3B10CF2083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2</cp:revision>
  <dcterms:created xsi:type="dcterms:W3CDTF">2018-05-04T06:08:48Z</dcterms:created>
  <dcterms:modified xsi:type="dcterms:W3CDTF">2018-05-04T06:33:20Z</dcterms:modified>
</cp:coreProperties>
</file>