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39" d="100"/>
          <a:sy n="39" d="100"/>
        </p:scale>
        <p:origin x="360" y="-64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7863A1-E762-47B7-B6C1-557D47736C1D}" type="datetimeFigureOut">
              <a:rPr lang="ru-RU" smtClean="0"/>
              <a:t>04.05.2018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32E1F-ACDC-4D50-B6C7-3B10CF20832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7863A1-E762-47B7-B6C1-557D47736C1D}" type="datetimeFigureOut">
              <a:rPr lang="ru-RU" smtClean="0"/>
              <a:t>04.05.2018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32E1F-ACDC-4D50-B6C7-3B10CF20832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7863A1-E762-47B7-B6C1-557D47736C1D}" type="datetimeFigureOut">
              <a:rPr lang="ru-RU" smtClean="0"/>
              <a:t>04.05.2018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32E1F-ACDC-4D50-B6C7-3B10CF20832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7863A1-E762-47B7-B6C1-557D47736C1D}" type="datetimeFigureOut">
              <a:rPr lang="ru-RU" smtClean="0"/>
              <a:t>04.05.2018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32E1F-ACDC-4D50-B6C7-3B10CF20832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7863A1-E762-47B7-B6C1-557D47736C1D}" type="datetimeFigureOut">
              <a:rPr lang="ru-RU" smtClean="0"/>
              <a:t>04.05.2018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32E1F-ACDC-4D50-B6C7-3B10CF20832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7863A1-E762-47B7-B6C1-557D47736C1D}" type="datetimeFigureOut">
              <a:rPr lang="ru-RU" smtClean="0"/>
              <a:t>04.05.2018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32E1F-ACDC-4D50-B6C7-3B10CF20832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7863A1-E762-47B7-B6C1-557D47736C1D}" type="datetimeFigureOut">
              <a:rPr lang="ru-RU" smtClean="0"/>
              <a:t>04.05.2018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32E1F-ACDC-4D50-B6C7-3B10CF20832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7863A1-E762-47B7-B6C1-557D47736C1D}" type="datetimeFigureOut">
              <a:rPr lang="ru-RU" smtClean="0"/>
              <a:t>04.05.2018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32E1F-ACDC-4D50-B6C7-3B10CF20832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7863A1-E762-47B7-B6C1-557D47736C1D}" type="datetimeFigureOut">
              <a:rPr lang="ru-RU" smtClean="0"/>
              <a:t>04.05.2018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32E1F-ACDC-4D50-B6C7-3B10CF20832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7863A1-E762-47B7-B6C1-557D47736C1D}" type="datetimeFigureOut">
              <a:rPr lang="ru-RU" smtClean="0"/>
              <a:t>04.05.2018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32E1F-ACDC-4D50-B6C7-3B10CF20832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7863A1-E762-47B7-B6C1-557D47736C1D}" type="datetimeFigureOut">
              <a:rPr lang="ru-RU" smtClean="0"/>
              <a:t>04.05.2018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32E1F-ACDC-4D50-B6C7-3B10CF20832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7863A1-E762-47B7-B6C1-557D47736C1D}" type="datetimeFigureOut">
              <a:rPr lang="ru-RU" smtClean="0"/>
              <a:t>04.05.2018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C32E1F-ACDC-4D50-B6C7-3B10CF208329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13011150" cy="7315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Экран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Слайд 1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Рашида Касымова</dc:creator>
  <cp:lastModifiedBy>Рашида Касымова</cp:lastModifiedBy>
  <cp:revision>1</cp:revision>
  <dcterms:created xsi:type="dcterms:W3CDTF">2018-05-04T06:08:48Z</dcterms:created>
  <dcterms:modified xsi:type="dcterms:W3CDTF">2018-05-04T06:09:47Z</dcterms:modified>
</cp:coreProperties>
</file>