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1398" y="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C8FB7-154C-4402-AF5A-0877B16EF3BB}" type="datetimeFigureOut">
              <a:rPr lang="ru-RU" smtClean="0"/>
              <a:t>10.01.2018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9B3F8-CB20-48E7-A0B7-D8509F35443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C8FB7-154C-4402-AF5A-0877B16EF3BB}" type="datetimeFigureOut">
              <a:rPr lang="ru-RU" smtClean="0"/>
              <a:t>10.01.2018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9B3F8-CB20-48E7-A0B7-D8509F35443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C8FB7-154C-4402-AF5A-0877B16EF3BB}" type="datetimeFigureOut">
              <a:rPr lang="ru-RU" smtClean="0"/>
              <a:t>10.01.2018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9B3F8-CB20-48E7-A0B7-D8509F35443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C8FB7-154C-4402-AF5A-0877B16EF3BB}" type="datetimeFigureOut">
              <a:rPr lang="ru-RU" smtClean="0"/>
              <a:t>10.01.2018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9B3F8-CB20-48E7-A0B7-D8509F35443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C8FB7-154C-4402-AF5A-0877B16EF3BB}" type="datetimeFigureOut">
              <a:rPr lang="ru-RU" smtClean="0"/>
              <a:t>10.01.2018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9B3F8-CB20-48E7-A0B7-D8509F35443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C8FB7-154C-4402-AF5A-0877B16EF3BB}" type="datetimeFigureOut">
              <a:rPr lang="ru-RU" smtClean="0"/>
              <a:t>10.01.2018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9B3F8-CB20-48E7-A0B7-D8509F35443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C8FB7-154C-4402-AF5A-0877B16EF3BB}" type="datetimeFigureOut">
              <a:rPr lang="ru-RU" smtClean="0"/>
              <a:t>10.01.2018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9B3F8-CB20-48E7-A0B7-D8509F35443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C8FB7-154C-4402-AF5A-0877B16EF3BB}" type="datetimeFigureOut">
              <a:rPr lang="ru-RU" smtClean="0"/>
              <a:t>10.01.2018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9B3F8-CB20-48E7-A0B7-D8509F35443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C8FB7-154C-4402-AF5A-0877B16EF3BB}" type="datetimeFigureOut">
              <a:rPr lang="ru-RU" smtClean="0"/>
              <a:t>10.01.2018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9B3F8-CB20-48E7-A0B7-D8509F35443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C8FB7-154C-4402-AF5A-0877B16EF3BB}" type="datetimeFigureOut">
              <a:rPr lang="ru-RU" smtClean="0"/>
              <a:t>10.01.2018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9B3F8-CB20-48E7-A0B7-D8509F35443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C8FB7-154C-4402-AF5A-0877B16EF3BB}" type="datetimeFigureOut">
              <a:rPr lang="ru-RU" smtClean="0"/>
              <a:t>10.01.2018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9B3F8-CB20-48E7-A0B7-D8509F35443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EC8FB7-154C-4402-AF5A-0877B16EF3BB}" type="datetimeFigureOut">
              <a:rPr lang="ru-RU" smtClean="0"/>
              <a:t>10.01.2018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E9B3F8-CB20-48E7-A0B7-D8509F354436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3011150" cy="731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Экран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Рашида Касымова</dc:creator>
  <cp:lastModifiedBy>Рашида Касымова</cp:lastModifiedBy>
  <cp:revision>1</cp:revision>
  <dcterms:created xsi:type="dcterms:W3CDTF">2018-01-10T07:08:37Z</dcterms:created>
  <dcterms:modified xsi:type="dcterms:W3CDTF">2018-01-10T07:09:24Z</dcterms:modified>
</cp:coreProperties>
</file>