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57" r:id="rId4"/>
    <p:sldId id="258" r:id="rId5"/>
    <p:sldId id="296" r:id="rId6"/>
    <p:sldId id="297" r:id="rId7"/>
    <p:sldId id="298" r:id="rId8"/>
    <p:sldId id="280" r:id="rId9"/>
    <p:sldId id="259" r:id="rId10"/>
    <p:sldId id="299" r:id="rId11"/>
    <p:sldId id="300" r:id="rId12"/>
    <p:sldId id="301" r:id="rId13"/>
    <p:sldId id="275" r:id="rId14"/>
    <p:sldId id="276" r:id="rId15"/>
    <p:sldId id="277" r:id="rId16"/>
    <p:sldId id="260" r:id="rId17"/>
    <p:sldId id="261" r:id="rId18"/>
    <p:sldId id="278" r:id="rId19"/>
    <p:sldId id="262" r:id="rId20"/>
    <p:sldId id="293" r:id="rId21"/>
    <p:sldId id="289" r:id="rId22"/>
    <p:sldId id="290" r:id="rId23"/>
    <p:sldId id="291" r:id="rId24"/>
    <p:sldId id="292" r:id="rId25"/>
    <p:sldId id="263" r:id="rId26"/>
    <p:sldId id="281" r:id="rId27"/>
    <p:sldId id="282" r:id="rId28"/>
    <p:sldId id="264" r:id="rId29"/>
    <p:sldId id="283" r:id="rId30"/>
    <p:sldId id="265" r:id="rId31"/>
    <p:sldId id="271" r:id="rId32"/>
    <p:sldId id="284" r:id="rId33"/>
    <p:sldId id="273" r:id="rId34"/>
    <p:sldId id="288" r:id="rId35"/>
    <p:sldId id="274" r:id="rId36"/>
    <p:sldId id="286" r:id="rId37"/>
    <p:sldId id="285" r:id="rId38"/>
    <p:sldId id="287" r:id="rId39"/>
    <p:sldId id="295" r:id="rId40"/>
    <p:sldId id="266" r:id="rId41"/>
    <p:sldId id="294" r:id="rId42"/>
    <p:sldId id="267" r:id="rId43"/>
    <p:sldId id="268" r:id="rId44"/>
    <p:sldId id="272" r:id="rId45"/>
    <p:sldId id="269" r:id="rId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8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6747AB-AC07-4873-AE11-5FC995E26BD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ru-RU"/>
        </a:p>
      </dgm:t>
    </dgm:pt>
    <dgm:pt modelId="{2977EAFF-54E4-47E7-872D-2A1674000A24}">
      <dgm:prSet/>
      <dgm:spPr/>
      <dgm:t>
        <a:bodyPr/>
        <a:lstStyle/>
        <a:p>
          <a:r>
            <a:rPr lang="ru-RU" dirty="0" err="1" smtClean="0"/>
            <a:t>ахроматты</a:t>
          </a:r>
          <a:r>
            <a:rPr lang="ru-RU" dirty="0" smtClean="0"/>
            <a:t> </a:t>
          </a:r>
          <a:endParaRPr lang="ru-RU" dirty="0"/>
        </a:p>
      </dgm:t>
    </dgm:pt>
    <dgm:pt modelId="{5462E05F-58CD-44FF-AF96-181A4EF57182}" type="parTrans" cxnId="{CBAD9EA5-D131-493C-A6B6-CA3B368F3A82}">
      <dgm:prSet/>
      <dgm:spPr/>
      <dgm:t>
        <a:bodyPr/>
        <a:lstStyle/>
        <a:p>
          <a:endParaRPr lang="ru-RU"/>
        </a:p>
      </dgm:t>
    </dgm:pt>
    <dgm:pt modelId="{6404184E-B348-4FDC-B2EC-958EE3F546D6}" type="sibTrans" cxnId="{CBAD9EA5-D131-493C-A6B6-CA3B368F3A82}">
      <dgm:prSet/>
      <dgm:spPr/>
      <dgm:t>
        <a:bodyPr/>
        <a:lstStyle/>
        <a:p>
          <a:endParaRPr lang="ru-RU"/>
        </a:p>
      </dgm:t>
    </dgm:pt>
    <dgm:pt modelId="{292EEC18-0008-4E32-9833-E97B79BDBBFC}">
      <dgm:prSet/>
      <dgm:spPr/>
      <dgm:t>
        <a:bodyPr/>
        <a:lstStyle/>
        <a:p>
          <a:r>
            <a:rPr lang="ru-RU" dirty="0" err="1" smtClean="0"/>
            <a:t>хроматты</a:t>
          </a:r>
          <a:endParaRPr lang="ru-RU" dirty="0"/>
        </a:p>
      </dgm:t>
    </dgm:pt>
    <dgm:pt modelId="{5C178E95-DEF0-4258-96BC-4B64F95F1A1B}" type="parTrans" cxnId="{62EFE634-7155-4E24-B10A-A10D470474A3}">
      <dgm:prSet/>
      <dgm:spPr/>
      <dgm:t>
        <a:bodyPr/>
        <a:lstStyle/>
        <a:p>
          <a:endParaRPr lang="ru-RU"/>
        </a:p>
      </dgm:t>
    </dgm:pt>
    <dgm:pt modelId="{5A332775-1460-40E7-8A49-04B3F373BA95}" type="sibTrans" cxnId="{62EFE634-7155-4E24-B10A-A10D470474A3}">
      <dgm:prSet/>
      <dgm:spPr/>
      <dgm:t>
        <a:bodyPr/>
        <a:lstStyle/>
        <a:p>
          <a:endParaRPr lang="ru-RU"/>
        </a:p>
      </dgm:t>
    </dgm:pt>
    <dgm:pt modelId="{9990B833-099E-4DFE-8F61-345E0328F06C}" type="pres">
      <dgm:prSet presAssocID="{806747AB-AC07-4873-AE11-5FC995E26BD6}" presName="theList" presStyleCnt="0">
        <dgm:presLayoutVars>
          <dgm:dir/>
          <dgm:animLvl val="lvl"/>
          <dgm:resizeHandles val="exact"/>
        </dgm:presLayoutVars>
      </dgm:prSet>
      <dgm:spPr/>
      <dgm:t>
        <a:bodyPr/>
        <a:lstStyle/>
        <a:p>
          <a:endParaRPr lang="ru-RU"/>
        </a:p>
      </dgm:t>
    </dgm:pt>
    <dgm:pt modelId="{5C87A0AF-400E-4877-BE8A-9EA7C4C4125C}" type="pres">
      <dgm:prSet presAssocID="{2977EAFF-54E4-47E7-872D-2A1674000A24}" presName="compNode" presStyleCnt="0"/>
      <dgm:spPr/>
    </dgm:pt>
    <dgm:pt modelId="{DD71B712-C677-4C76-8A7B-48E65F057FED}" type="pres">
      <dgm:prSet presAssocID="{2977EAFF-54E4-47E7-872D-2A1674000A24}" presName="aNode" presStyleLbl="bgShp" presStyleIdx="0" presStyleCnt="2" custScaleX="34707" custLinFactNeighborX="5898"/>
      <dgm:spPr/>
      <dgm:t>
        <a:bodyPr/>
        <a:lstStyle/>
        <a:p>
          <a:endParaRPr lang="ru-RU"/>
        </a:p>
      </dgm:t>
    </dgm:pt>
    <dgm:pt modelId="{B3F593D2-908B-4705-A5C5-E71B77DD8977}" type="pres">
      <dgm:prSet presAssocID="{2977EAFF-54E4-47E7-872D-2A1674000A24}" presName="textNode" presStyleLbl="bgShp" presStyleIdx="0" presStyleCnt="2"/>
      <dgm:spPr/>
      <dgm:t>
        <a:bodyPr/>
        <a:lstStyle/>
        <a:p>
          <a:endParaRPr lang="ru-RU"/>
        </a:p>
      </dgm:t>
    </dgm:pt>
    <dgm:pt modelId="{95E0813B-1B55-45FB-A385-47B1253BE255}" type="pres">
      <dgm:prSet presAssocID="{2977EAFF-54E4-47E7-872D-2A1674000A24}" presName="compChildNode" presStyleCnt="0"/>
      <dgm:spPr/>
    </dgm:pt>
    <dgm:pt modelId="{7355069A-6517-4452-B330-919A81E3625C}" type="pres">
      <dgm:prSet presAssocID="{2977EAFF-54E4-47E7-872D-2A1674000A24}" presName="theInnerList" presStyleCnt="0"/>
      <dgm:spPr/>
    </dgm:pt>
    <dgm:pt modelId="{2F2E3DD5-2C9E-4722-A83A-F29804B8BF62}" type="pres">
      <dgm:prSet presAssocID="{2977EAFF-54E4-47E7-872D-2A1674000A24}" presName="aSpace" presStyleCnt="0"/>
      <dgm:spPr/>
    </dgm:pt>
    <dgm:pt modelId="{54429FD5-2DD9-4393-A913-1F3A8D94B627}" type="pres">
      <dgm:prSet presAssocID="{292EEC18-0008-4E32-9833-E97B79BDBBFC}" presName="compNode" presStyleCnt="0"/>
      <dgm:spPr/>
    </dgm:pt>
    <dgm:pt modelId="{53A9E756-378D-48EE-B5E2-9DFCCD283F70}" type="pres">
      <dgm:prSet presAssocID="{292EEC18-0008-4E32-9833-E97B79BDBBFC}" presName="aNode" presStyleLbl="bgShp" presStyleIdx="1" presStyleCnt="2" custScaleX="34748" custLinFactNeighborX="12346"/>
      <dgm:spPr/>
      <dgm:t>
        <a:bodyPr/>
        <a:lstStyle/>
        <a:p>
          <a:endParaRPr lang="ru-RU"/>
        </a:p>
      </dgm:t>
    </dgm:pt>
    <dgm:pt modelId="{F111E13C-3DF4-46E3-AB84-293E8B83F166}" type="pres">
      <dgm:prSet presAssocID="{292EEC18-0008-4E32-9833-E97B79BDBBFC}" presName="textNode" presStyleLbl="bgShp" presStyleIdx="1" presStyleCnt="2"/>
      <dgm:spPr/>
      <dgm:t>
        <a:bodyPr/>
        <a:lstStyle/>
        <a:p>
          <a:endParaRPr lang="ru-RU"/>
        </a:p>
      </dgm:t>
    </dgm:pt>
    <dgm:pt modelId="{72A074DC-5988-4C3B-BA52-F5BE00185B53}" type="pres">
      <dgm:prSet presAssocID="{292EEC18-0008-4E32-9833-E97B79BDBBFC}" presName="compChildNode" presStyleCnt="0"/>
      <dgm:spPr/>
    </dgm:pt>
    <dgm:pt modelId="{CC0A2860-A632-431B-88F9-07162D3FC7D7}" type="pres">
      <dgm:prSet presAssocID="{292EEC18-0008-4E32-9833-E97B79BDBBFC}" presName="theInnerList" presStyleCnt="0"/>
      <dgm:spPr/>
    </dgm:pt>
  </dgm:ptLst>
  <dgm:cxnLst>
    <dgm:cxn modelId="{0610AAA0-FB63-45C5-928F-EE6D57B9DFF0}" type="presOf" srcId="{292EEC18-0008-4E32-9833-E97B79BDBBFC}" destId="{F111E13C-3DF4-46E3-AB84-293E8B83F166}" srcOrd="1" destOrd="0" presId="urn:microsoft.com/office/officeart/2005/8/layout/lProcess2"/>
    <dgm:cxn modelId="{FFAB4CED-4E4C-4AD8-83E0-3033664CF2FE}" type="presOf" srcId="{806747AB-AC07-4873-AE11-5FC995E26BD6}" destId="{9990B833-099E-4DFE-8F61-345E0328F06C}" srcOrd="0" destOrd="0" presId="urn:microsoft.com/office/officeart/2005/8/layout/lProcess2"/>
    <dgm:cxn modelId="{E788751E-A1EE-48AA-A296-54A9A1E2165E}" type="presOf" srcId="{2977EAFF-54E4-47E7-872D-2A1674000A24}" destId="{B3F593D2-908B-4705-A5C5-E71B77DD8977}" srcOrd="1" destOrd="0" presId="urn:microsoft.com/office/officeart/2005/8/layout/lProcess2"/>
    <dgm:cxn modelId="{382986A1-0140-4699-ADEB-BA6A9BD4B1DE}" type="presOf" srcId="{292EEC18-0008-4E32-9833-E97B79BDBBFC}" destId="{53A9E756-378D-48EE-B5E2-9DFCCD283F70}" srcOrd="0" destOrd="0" presId="urn:microsoft.com/office/officeart/2005/8/layout/lProcess2"/>
    <dgm:cxn modelId="{9D9E3F6E-6D71-4CE5-A18D-BD3C3601E255}" type="presOf" srcId="{2977EAFF-54E4-47E7-872D-2A1674000A24}" destId="{DD71B712-C677-4C76-8A7B-48E65F057FED}" srcOrd="0" destOrd="0" presId="urn:microsoft.com/office/officeart/2005/8/layout/lProcess2"/>
    <dgm:cxn modelId="{CBAD9EA5-D131-493C-A6B6-CA3B368F3A82}" srcId="{806747AB-AC07-4873-AE11-5FC995E26BD6}" destId="{2977EAFF-54E4-47E7-872D-2A1674000A24}" srcOrd="0" destOrd="0" parTransId="{5462E05F-58CD-44FF-AF96-181A4EF57182}" sibTransId="{6404184E-B348-4FDC-B2EC-958EE3F546D6}"/>
    <dgm:cxn modelId="{62EFE634-7155-4E24-B10A-A10D470474A3}" srcId="{806747AB-AC07-4873-AE11-5FC995E26BD6}" destId="{292EEC18-0008-4E32-9833-E97B79BDBBFC}" srcOrd="1" destOrd="0" parTransId="{5C178E95-DEF0-4258-96BC-4B64F95F1A1B}" sibTransId="{5A332775-1460-40E7-8A49-04B3F373BA95}"/>
    <dgm:cxn modelId="{2826A1FC-7655-4EEA-B287-3E247E036920}" type="presParOf" srcId="{9990B833-099E-4DFE-8F61-345E0328F06C}" destId="{5C87A0AF-400E-4877-BE8A-9EA7C4C4125C}" srcOrd="0" destOrd="0" presId="urn:microsoft.com/office/officeart/2005/8/layout/lProcess2"/>
    <dgm:cxn modelId="{4938F930-37E4-4879-8E9D-FF471FDCA03D}" type="presParOf" srcId="{5C87A0AF-400E-4877-BE8A-9EA7C4C4125C}" destId="{DD71B712-C677-4C76-8A7B-48E65F057FED}" srcOrd="0" destOrd="0" presId="urn:microsoft.com/office/officeart/2005/8/layout/lProcess2"/>
    <dgm:cxn modelId="{D8AA57CF-8849-4BF7-841D-D1DA689E3ADE}" type="presParOf" srcId="{5C87A0AF-400E-4877-BE8A-9EA7C4C4125C}" destId="{B3F593D2-908B-4705-A5C5-E71B77DD8977}" srcOrd="1" destOrd="0" presId="urn:microsoft.com/office/officeart/2005/8/layout/lProcess2"/>
    <dgm:cxn modelId="{F52651DD-2C06-4BC4-BE3A-737E06168AEF}" type="presParOf" srcId="{5C87A0AF-400E-4877-BE8A-9EA7C4C4125C}" destId="{95E0813B-1B55-45FB-A385-47B1253BE255}" srcOrd="2" destOrd="0" presId="urn:microsoft.com/office/officeart/2005/8/layout/lProcess2"/>
    <dgm:cxn modelId="{05097ABF-E8C2-48F9-9A41-6C93F6AE4735}" type="presParOf" srcId="{95E0813B-1B55-45FB-A385-47B1253BE255}" destId="{7355069A-6517-4452-B330-919A81E3625C}" srcOrd="0" destOrd="0" presId="urn:microsoft.com/office/officeart/2005/8/layout/lProcess2"/>
    <dgm:cxn modelId="{CE87E5B9-0D54-4CC3-94E7-7C88CAB4960B}" type="presParOf" srcId="{9990B833-099E-4DFE-8F61-345E0328F06C}" destId="{2F2E3DD5-2C9E-4722-A83A-F29804B8BF62}" srcOrd="1" destOrd="0" presId="urn:microsoft.com/office/officeart/2005/8/layout/lProcess2"/>
    <dgm:cxn modelId="{D2B0D88B-2B63-444F-B175-D8AE0152EA58}" type="presParOf" srcId="{9990B833-099E-4DFE-8F61-345E0328F06C}" destId="{54429FD5-2DD9-4393-A913-1F3A8D94B627}" srcOrd="2" destOrd="0" presId="urn:microsoft.com/office/officeart/2005/8/layout/lProcess2"/>
    <dgm:cxn modelId="{1C860EEF-3714-46C6-8361-DB3854830E23}" type="presParOf" srcId="{54429FD5-2DD9-4393-A913-1F3A8D94B627}" destId="{53A9E756-378D-48EE-B5E2-9DFCCD283F70}" srcOrd="0" destOrd="0" presId="urn:microsoft.com/office/officeart/2005/8/layout/lProcess2"/>
    <dgm:cxn modelId="{A790422D-48FB-4184-8CF4-D48B78CFEDFC}" type="presParOf" srcId="{54429FD5-2DD9-4393-A913-1F3A8D94B627}" destId="{F111E13C-3DF4-46E3-AB84-293E8B83F166}" srcOrd="1" destOrd="0" presId="urn:microsoft.com/office/officeart/2005/8/layout/lProcess2"/>
    <dgm:cxn modelId="{1F820B0E-A014-46B6-84D2-B6D93F4737C1}" type="presParOf" srcId="{54429FD5-2DD9-4393-A913-1F3A8D94B627}" destId="{72A074DC-5988-4C3B-BA52-F5BE00185B53}" srcOrd="2" destOrd="0" presId="urn:microsoft.com/office/officeart/2005/8/layout/lProcess2"/>
    <dgm:cxn modelId="{D54768CC-8F93-4CE8-BE67-E8C2361026A2}" type="presParOf" srcId="{72A074DC-5988-4C3B-BA52-F5BE00185B53}" destId="{CC0A2860-A632-431B-88F9-07162D3FC7D7}"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847675-95F8-49DA-9DE9-085D74063C1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0FBC7D27-86BB-4160-B220-A84FD371B981}">
      <dgm:prSet phldrT="[Текст]"/>
      <dgm:spPr/>
      <dgm:t>
        <a:bodyPr/>
        <a:lstStyle/>
        <a:p>
          <a:r>
            <a:rPr lang="kk-KZ" dirty="0" smtClean="0"/>
            <a:t>Пигменттер</a:t>
          </a:r>
          <a:endParaRPr lang="ru-RU" dirty="0"/>
        </a:p>
      </dgm:t>
    </dgm:pt>
    <dgm:pt modelId="{5F80F636-6536-4EA0-82E1-077777F63703}" type="parTrans" cxnId="{5259160D-D4F2-49B7-BBEB-FBA7D5C33DC1}">
      <dgm:prSet/>
      <dgm:spPr/>
      <dgm:t>
        <a:bodyPr/>
        <a:lstStyle/>
        <a:p>
          <a:endParaRPr lang="ru-RU"/>
        </a:p>
      </dgm:t>
    </dgm:pt>
    <dgm:pt modelId="{8D73F4EF-3974-4273-AF75-D9C8AE225445}" type="sibTrans" cxnId="{5259160D-D4F2-49B7-BBEB-FBA7D5C33DC1}">
      <dgm:prSet/>
      <dgm:spPr/>
      <dgm:t>
        <a:bodyPr/>
        <a:lstStyle/>
        <a:p>
          <a:endParaRPr lang="ru-RU"/>
        </a:p>
      </dgm:t>
    </dgm:pt>
    <dgm:pt modelId="{47AD47E8-1A88-4BCB-8A3E-C23E01852244}">
      <dgm:prSet phldrT="[Текст]"/>
      <dgm:spPr/>
      <dgm:t>
        <a:bodyPr/>
        <a:lstStyle/>
        <a:p>
          <a:r>
            <a:rPr lang="kk-KZ" dirty="0" smtClean="0"/>
            <a:t>І топ</a:t>
          </a:r>
          <a:endParaRPr lang="ru-RU" dirty="0"/>
        </a:p>
      </dgm:t>
    </dgm:pt>
    <dgm:pt modelId="{43B88874-254E-4A60-9BF3-10DA4E1408FC}" type="parTrans" cxnId="{C994AA08-0CC5-459D-90C1-1BE24FB6717E}">
      <dgm:prSet/>
      <dgm:spPr/>
      <dgm:t>
        <a:bodyPr/>
        <a:lstStyle/>
        <a:p>
          <a:endParaRPr lang="ru-RU"/>
        </a:p>
      </dgm:t>
    </dgm:pt>
    <dgm:pt modelId="{5BEEE800-8DDD-4A27-B509-C20545D472BE}" type="sibTrans" cxnId="{C994AA08-0CC5-459D-90C1-1BE24FB6717E}">
      <dgm:prSet/>
      <dgm:spPr/>
      <dgm:t>
        <a:bodyPr/>
        <a:lstStyle/>
        <a:p>
          <a:endParaRPr lang="ru-RU"/>
        </a:p>
      </dgm:t>
    </dgm:pt>
    <dgm:pt modelId="{1F6477BE-3C0A-4A5B-A4A4-0E952B3004FC}">
      <dgm:prSet phldrT="[Текст]"/>
      <dgm:spPr/>
      <dgm:t>
        <a:bodyPr/>
        <a:lstStyle/>
        <a:p>
          <a:r>
            <a:rPr lang="kk-KZ" dirty="0" smtClean="0"/>
            <a:t>Ақ, қара, сұр</a:t>
          </a:r>
          <a:endParaRPr lang="ru-RU" dirty="0"/>
        </a:p>
      </dgm:t>
    </dgm:pt>
    <dgm:pt modelId="{C83859BB-9C17-4E00-B28E-EE9A303BC9E7}" type="parTrans" cxnId="{F2F61FF1-B1A1-4944-8516-9BA35E5DFE86}">
      <dgm:prSet/>
      <dgm:spPr/>
      <dgm:t>
        <a:bodyPr/>
        <a:lstStyle/>
        <a:p>
          <a:endParaRPr lang="ru-RU"/>
        </a:p>
      </dgm:t>
    </dgm:pt>
    <dgm:pt modelId="{4B49FD0C-A620-4379-8AE2-7CE22514C7C4}" type="sibTrans" cxnId="{F2F61FF1-B1A1-4944-8516-9BA35E5DFE86}">
      <dgm:prSet/>
      <dgm:spPr/>
      <dgm:t>
        <a:bodyPr/>
        <a:lstStyle/>
        <a:p>
          <a:endParaRPr lang="ru-RU"/>
        </a:p>
      </dgm:t>
    </dgm:pt>
    <dgm:pt modelId="{FDDDC668-9295-4B63-A943-8693D4B9A4C0}">
      <dgm:prSet phldrT="[Текст]"/>
      <dgm:spPr/>
      <dgm:t>
        <a:bodyPr/>
        <a:lstStyle/>
        <a:p>
          <a:r>
            <a:rPr lang="kk-KZ" dirty="0" smtClean="0"/>
            <a:t>ІІ топ</a:t>
          </a:r>
          <a:endParaRPr lang="ru-RU" dirty="0"/>
        </a:p>
      </dgm:t>
    </dgm:pt>
    <dgm:pt modelId="{1827E9F0-BC31-4EB3-8403-304D49A52998}" type="parTrans" cxnId="{0275B1E7-B677-4FF0-ADC4-1BF143306398}">
      <dgm:prSet/>
      <dgm:spPr/>
      <dgm:t>
        <a:bodyPr/>
        <a:lstStyle/>
        <a:p>
          <a:endParaRPr lang="ru-RU"/>
        </a:p>
      </dgm:t>
    </dgm:pt>
    <dgm:pt modelId="{7C268C1B-12E0-4B65-A25C-197F6C798DF8}" type="sibTrans" cxnId="{0275B1E7-B677-4FF0-ADC4-1BF143306398}">
      <dgm:prSet/>
      <dgm:spPr/>
      <dgm:t>
        <a:bodyPr/>
        <a:lstStyle/>
        <a:p>
          <a:endParaRPr lang="ru-RU"/>
        </a:p>
      </dgm:t>
    </dgm:pt>
    <dgm:pt modelId="{C5709A19-E9B3-4359-9E4D-B1DA33FDC3D8}">
      <dgm:prSet phldrT="[Текст]"/>
      <dgm:spPr/>
      <dgm:t>
        <a:bodyPr/>
        <a:lstStyle/>
        <a:p>
          <a:r>
            <a:rPr lang="kk-KZ" dirty="0" smtClean="0"/>
            <a:t>Барлық түстілер</a:t>
          </a:r>
          <a:endParaRPr lang="ru-RU" dirty="0"/>
        </a:p>
      </dgm:t>
    </dgm:pt>
    <dgm:pt modelId="{11C3B90F-69D6-4163-B080-D947DC1AFE62}" type="parTrans" cxnId="{426258F1-FB8D-4310-A749-883A348EC09B}">
      <dgm:prSet/>
      <dgm:spPr/>
      <dgm:t>
        <a:bodyPr/>
        <a:lstStyle/>
        <a:p>
          <a:endParaRPr lang="ru-RU"/>
        </a:p>
      </dgm:t>
    </dgm:pt>
    <dgm:pt modelId="{C7373A2F-4AC6-4D01-8A09-4BF31B05C8C3}" type="sibTrans" cxnId="{426258F1-FB8D-4310-A749-883A348EC09B}">
      <dgm:prSet/>
      <dgm:spPr/>
      <dgm:t>
        <a:bodyPr/>
        <a:lstStyle/>
        <a:p>
          <a:endParaRPr lang="ru-RU"/>
        </a:p>
      </dgm:t>
    </dgm:pt>
    <dgm:pt modelId="{91863810-16F4-4491-86AB-26DE0CF411ED}" type="pres">
      <dgm:prSet presAssocID="{2A847675-95F8-49DA-9DE9-085D74063C17}" presName="hierChild1" presStyleCnt="0">
        <dgm:presLayoutVars>
          <dgm:chPref val="1"/>
          <dgm:dir/>
          <dgm:animOne val="branch"/>
          <dgm:animLvl val="lvl"/>
          <dgm:resizeHandles/>
        </dgm:presLayoutVars>
      </dgm:prSet>
      <dgm:spPr/>
      <dgm:t>
        <a:bodyPr/>
        <a:lstStyle/>
        <a:p>
          <a:endParaRPr lang="ru-RU"/>
        </a:p>
      </dgm:t>
    </dgm:pt>
    <dgm:pt modelId="{0093AB35-84C0-48F5-AC26-B646D150ECE4}" type="pres">
      <dgm:prSet presAssocID="{0FBC7D27-86BB-4160-B220-A84FD371B981}" presName="hierRoot1" presStyleCnt="0"/>
      <dgm:spPr/>
    </dgm:pt>
    <dgm:pt modelId="{49C9B46F-8F82-40B5-8448-E3989FA2D548}" type="pres">
      <dgm:prSet presAssocID="{0FBC7D27-86BB-4160-B220-A84FD371B981}" presName="composite" presStyleCnt="0"/>
      <dgm:spPr/>
    </dgm:pt>
    <dgm:pt modelId="{CF41B908-2998-43CE-86CA-A4F2CBE63870}" type="pres">
      <dgm:prSet presAssocID="{0FBC7D27-86BB-4160-B220-A84FD371B981}" presName="background" presStyleLbl="node0" presStyleIdx="0" presStyleCnt="1"/>
      <dgm:spPr/>
    </dgm:pt>
    <dgm:pt modelId="{73D818AF-3828-475B-8AF5-C584C686E2F0}" type="pres">
      <dgm:prSet presAssocID="{0FBC7D27-86BB-4160-B220-A84FD371B981}" presName="text" presStyleLbl="fgAcc0" presStyleIdx="0" presStyleCnt="1">
        <dgm:presLayoutVars>
          <dgm:chPref val="3"/>
        </dgm:presLayoutVars>
      </dgm:prSet>
      <dgm:spPr/>
      <dgm:t>
        <a:bodyPr/>
        <a:lstStyle/>
        <a:p>
          <a:endParaRPr lang="ru-RU"/>
        </a:p>
      </dgm:t>
    </dgm:pt>
    <dgm:pt modelId="{76ABFB88-E278-4E1B-B26B-2C145801972D}" type="pres">
      <dgm:prSet presAssocID="{0FBC7D27-86BB-4160-B220-A84FD371B981}" presName="hierChild2" presStyleCnt="0"/>
      <dgm:spPr/>
    </dgm:pt>
    <dgm:pt modelId="{C03E63AE-345C-495F-81EF-C48CE7AEA291}" type="pres">
      <dgm:prSet presAssocID="{43B88874-254E-4A60-9BF3-10DA4E1408FC}" presName="Name10" presStyleLbl="parChTrans1D2" presStyleIdx="0" presStyleCnt="2"/>
      <dgm:spPr/>
      <dgm:t>
        <a:bodyPr/>
        <a:lstStyle/>
        <a:p>
          <a:endParaRPr lang="ru-RU"/>
        </a:p>
      </dgm:t>
    </dgm:pt>
    <dgm:pt modelId="{C1F61196-8CF5-4A8B-9BD5-F9F77E26CBCF}" type="pres">
      <dgm:prSet presAssocID="{47AD47E8-1A88-4BCB-8A3E-C23E01852244}" presName="hierRoot2" presStyleCnt="0"/>
      <dgm:spPr/>
    </dgm:pt>
    <dgm:pt modelId="{7B6AC4B8-567C-4026-8ADE-07EB0F75ADA8}" type="pres">
      <dgm:prSet presAssocID="{47AD47E8-1A88-4BCB-8A3E-C23E01852244}" presName="composite2" presStyleCnt="0"/>
      <dgm:spPr/>
    </dgm:pt>
    <dgm:pt modelId="{21C6AF23-7B05-443F-AB8C-044BD6695814}" type="pres">
      <dgm:prSet presAssocID="{47AD47E8-1A88-4BCB-8A3E-C23E01852244}" presName="background2" presStyleLbl="node2" presStyleIdx="0" presStyleCnt="2"/>
      <dgm:spPr/>
    </dgm:pt>
    <dgm:pt modelId="{253C9A2E-8B00-4A03-ACEB-73CD78F9CD0E}" type="pres">
      <dgm:prSet presAssocID="{47AD47E8-1A88-4BCB-8A3E-C23E01852244}" presName="text2" presStyleLbl="fgAcc2" presStyleIdx="0" presStyleCnt="2">
        <dgm:presLayoutVars>
          <dgm:chPref val="3"/>
        </dgm:presLayoutVars>
      </dgm:prSet>
      <dgm:spPr/>
      <dgm:t>
        <a:bodyPr/>
        <a:lstStyle/>
        <a:p>
          <a:endParaRPr lang="ru-RU"/>
        </a:p>
      </dgm:t>
    </dgm:pt>
    <dgm:pt modelId="{E71EFCAB-E48F-4565-A181-1749C4B65102}" type="pres">
      <dgm:prSet presAssocID="{47AD47E8-1A88-4BCB-8A3E-C23E01852244}" presName="hierChild3" presStyleCnt="0"/>
      <dgm:spPr/>
    </dgm:pt>
    <dgm:pt modelId="{8D06BA71-D3D6-4E51-821F-0400EB145CE1}" type="pres">
      <dgm:prSet presAssocID="{C83859BB-9C17-4E00-B28E-EE9A303BC9E7}" presName="Name17" presStyleLbl="parChTrans1D3" presStyleIdx="0" presStyleCnt="2"/>
      <dgm:spPr/>
      <dgm:t>
        <a:bodyPr/>
        <a:lstStyle/>
        <a:p>
          <a:endParaRPr lang="ru-RU"/>
        </a:p>
      </dgm:t>
    </dgm:pt>
    <dgm:pt modelId="{EB7E04EC-9F87-45D7-B65D-EF501EA6E7BB}" type="pres">
      <dgm:prSet presAssocID="{1F6477BE-3C0A-4A5B-A4A4-0E952B3004FC}" presName="hierRoot3" presStyleCnt="0"/>
      <dgm:spPr/>
    </dgm:pt>
    <dgm:pt modelId="{FA26C833-04FB-4A90-B849-0A9C0649A394}" type="pres">
      <dgm:prSet presAssocID="{1F6477BE-3C0A-4A5B-A4A4-0E952B3004FC}" presName="composite3" presStyleCnt="0"/>
      <dgm:spPr/>
    </dgm:pt>
    <dgm:pt modelId="{7529DFCE-3A5F-4FB3-B91A-4B3E79342BF5}" type="pres">
      <dgm:prSet presAssocID="{1F6477BE-3C0A-4A5B-A4A4-0E952B3004FC}" presName="background3" presStyleLbl="node3" presStyleIdx="0" presStyleCnt="2"/>
      <dgm:spPr/>
    </dgm:pt>
    <dgm:pt modelId="{F5EE0433-8B09-4476-BF03-FC56B9964724}" type="pres">
      <dgm:prSet presAssocID="{1F6477BE-3C0A-4A5B-A4A4-0E952B3004FC}" presName="text3" presStyleLbl="fgAcc3" presStyleIdx="0" presStyleCnt="2">
        <dgm:presLayoutVars>
          <dgm:chPref val="3"/>
        </dgm:presLayoutVars>
      </dgm:prSet>
      <dgm:spPr/>
      <dgm:t>
        <a:bodyPr/>
        <a:lstStyle/>
        <a:p>
          <a:endParaRPr lang="ru-RU"/>
        </a:p>
      </dgm:t>
    </dgm:pt>
    <dgm:pt modelId="{D0A50684-8BA8-4A7A-9DA1-501063C779F9}" type="pres">
      <dgm:prSet presAssocID="{1F6477BE-3C0A-4A5B-A4A4-0E952B3004FC}" presName="hierChild4" presStyleCnt="0"/>
      <dgm:spPr/>
    </dgm:pt>
    <dgm:pt modelId="{046B7992-43F1-4C36-AF8D-518E40684BA1}" type="pres">
      <dgm:prSet presAssocID="{1827E9F0-BC31-4EB3-8403-304D49A52998}" presName="Name10" presStyleLbl="parChTrans1D2" presStyleIdx="1" presStyleCnt="2"/>
      <dgm:spPr/>
      <dgm:t>
        <a:bodyPr/>
        <a:lstStyle/>
        <a:p>
          <a:endParaRPr lang="ru-RU"/>
        </a:p>
      </dgm:t>
    </dgm:pt>
    <dgm:pt modelId="{BC6F4313-B927-4F81-98E9-8710411193EA}" type="pres">
      <dgm:prSet presAssocID="{FDDDC668-9295-4B63-A943-8693D4B9A4C0}" presName="hierRoot2" presStyleCnt="0"/>
      <dgm:spPr/>
    </dgm:pt>
    <dgm:pt modelId="{D17A15C4-3B2C-4F16-A305-17480A37AADE}" type="pres">
      <dgm:prSet presAssocID="{FDDDC668-9295-4B63-A943-8693D4B9A4C0}" presName="composite2" presStyleCnt="0"/>
      <dgm:spPr/>
    </dgm:pt>
    <dgm:pt modelId="{CA44EF07-5F0C-48F7-B3A4-84E05AF85168}" type="pres">
      <dgm:prSet presAssocID="{FDDDC668-9295-4B63-A943-8693D4B9A4C0}" presName="background2" presStyleLbl="node2" presStyleIdx="1" presStyleCnt="2"/>
      <dgm:spPr/>
    </dgm:pt>
    <dgm:pt modelId="{0D3A266C-D88B-49EC-ADD1-C99B182A0D1E}" type="pres">
      <dgm:prSet presAssocID="{FDDDC668-9295-4B63-A943-8693D4B9A4C0}" presName="text2" presStyleLbl="fgAcc2" presStyleIdx="1" presStyleCnt="2">
        <dgm:presLayoutVars>
          <dgm:chPref val="3"/>
        </dgm:presLayoutVars>
      </dgm:prSet>
      <dgm:spPr/>
      <dgm:t>
        <a:bodyPr/>
        <a:lstStyle/>
        <a:p>
          <a:endParaRPr lang="ru-RU"/>
        </a:p>
      </dgm:t>
    </dgm:pt>
    <dgm:pt modelId="{8FAC1BEA-5A0C-4A42-A250-02FAFF1B98DD}" type="pres">
      <dgm:prSet presAssocID="{FDDDC668-9295-4B63-A943-8693D4B9A4C0}" presName="hierChild3" presStyleCnt="0"/>
      <dgm:spPr/>
    </dgm:pt>
    <dgm:pt modelId="{0F031F1B-CEAB-4EFD-83C5-AC86C66BD4D0}" type="pres">
      <dgm:prSet presAssocID="{11C3B90F-69D6-4163-B080-D947DC1AFE62}" presName="Name17" presStyleLbl="parChTrans1D3" presStyleIdx="1" presStyleCnt="2"/>
      <dgm:spPr/>
      <dgm:t>
        <a:bodyPr/>
        <a:lstStyle/>
        <a:p>
          <a:endParaRPr lang="ru-RU"/>
        </a:p>
      </dgm:t>
    </dgm:pt>
    <dgm:pt modelId="{B8810A0D-DE9C-42E1-9526-0644DEC1A000}" type="pres">
      <dgm:prSet presAssocID="{C5709A19-E9B3-4359-9E4D-B1DA33FDC3D8}" presName="hierRoot3" presStyleCnt="0"/>
      <dgm:spPr/>
    </dgm:pt>
    <dgm:pt modelId="{C57CD206-B559-4E31-AC4F-F6B945CB125A}" type="pres">
      <dgm:prSet presAssocID="{C5709A19-E9B3-4359-9E4D-B1DA33FDC3D8}" presName="composite3" presStyleCnt="0"/>
      <dgm:spPr/>
    </dgm:pt>
    <dgm:pt modelId="{C253AAE6-84E2-45CE-8954-31FB58AE0D2D}" type="pres">
      <dgm:prSet presAssocID="{C5709A19-E9B3-4359-9E4D-B1DA33FDC3D8}" presName="background3" presStyleLbl="node3" presStyleIdx="1" presStyleCnt="2"/>
      <dgm:spPr/>
    </dgm:pt>
    <dgm:pt modelId="{97BE1041-B68E-464B-B166-76717A350FE5}" type="pres">
      <dgm:prSet presAssocID="{C5709A19-E9B3-4359-9E4D-B1DA33FDC3D8}" presName="text3" presStyleLbl="fgAcc3" presStyleIdx="1" presStyleCnt="2">
        <dgm:presLayoutVars>
          <dgm:chPref val="3"/>
        </dgm:presLayoutVars>
      </dgm:prSet>
      <dgm:spPr/>
      <dgm:t>
        <a:bodyPr/>
        <a:lstStyle/>
        <a:p>
          <a:endParaRPr lang="ru-RU"/>
        </a:p>
      </dgm:t>
    </dgm:pt>
    <dgm:pt modelId="{7B887D3C-6D4B-4268-9AEF-4A2B7C17EE3B}" type="pres">
      <dgm:prSet presAssocID="{C5709A19-E9B3-4359-9E4D-B1DA33FDC3D8}" presName="hierChild4" presStyleCnt="0"/>
      <dgm:spPr/>
    </dgm:pt>
  </dgm:ptLst>
  <dgm:cxnLst>
    <dgm:cxn modelId="{960479B3-82F2-44A0-9C52-72A47A9F70D7}" type="presOf" srcId="{47AD47E8-1A88-4BCB-8A3E-C23E01852244}" destId="{253C9A2E-8B00-4A03-ACEB-73CD78F9CD0E}" srcOrd="0" destOrd="0" presId="urn:microsoft.com/office/officeart/2005/8/layout/hierarchy1"/>
    <dgm:cxn modelId="{40E721E4-4338-4A72-A183-AA298182C162}" type="presOf" srcId="{2A847675-95F8-49DA-9DE9-085D74063C17}" destId="{91863810-16F4-4491-86AB-26DE0CF411ED}" srcOrd="0" destOrd="0" presId="urn:microsoft.com/office/officeart/2005/8/layout/hierarchy1"/>
    <dgm:cxn modelId="{C667CD5F-7BD4-46DD-BF4D-6B8E48C5B256}" type="presOf" srcId="{11C3B90F-69D6-4163-B080-D947DC1AFE62}" destId="{0F031F1B-CEAB-4EFD-83C5-AC86C66BD4D0}" srcOrd="0" destOrd="0" presId="urn:microsoft.com/office/officeart/2005/8/layout/hierarchy1"/>
    <dgm:cxn modelId="{C809EF9C-33EC-46D1-8AE4-9E180572895B}" type="presOf" srcId="{C5709A19-E9B3-4359-9E4D-B1DA33FDC3D8}" destId="{97BE1041-B68E-464B-B166-76717A350FE5}" srcOrd="0" destOrd="0" presId="urn:microsoft.com/office/officeart/2005/8/layout/hierarchy1"/>
    <dgm:cxn modelId="{018DAB9B-E1DC-47E1-A300-6CC3F2DF21BC}" type="presOf" srcId="{FDDDC668-9295-4B63-A943-8693D4B9A4C0}" destId="{0D3A266C-D88B-49EC-ADD1-C99B182A0D1E}" srcOrd="0" destOrd="0" presId="urn:microsoft.com/office/officeart/2005/8/layout/hierarchy1"/>
    <dgm:cxn modelId="{426258F1-FB8D-4310-A749-883A348EC09B}" srcId="{FDDDC668-9295-4B63-A943-8693D4B9A4C0}" destId="{C5709A19-E9B3-4359-9E4D-B1DA33FDC3D8}" srcOrd="0" destOrd="0" parTransId="{11C3B90F-69D6-4163-B080-D947DC1AFE62}" sibTransId="{C7373A2F-4AC6-4D01-8A09-4BF31B05C8C3}"/>
    <dgm:cxn modelId="{5484D0F0-1221-48F9-99B6-25A380C2BA2F}" type="presOf" srcId="{0FBC7D27-86BB-4160-B220-A84FD371B981}" destId="{73D818AF-3828-475B-8AF5-C584C686E2F0}" srcOrd="0" destOrd="0" presId="urn:microsoft.com/office/officeart/2005/8/layout/hierarchy1"/>
    <dgm:cxn modelId="{BCBC323B-3EDA-49B4-B621-6189B0BE702E}" type="presOf" srcId="{1F6477BE-3C0A-4A5B-A4A4-0E952B3004FC}" destId="{F5EE0433-8B09-4476-BF03-FC56B9964724}" srcOrd="0" destOrd="0" presId="urn:microsoft.com/office/officeart/2005/8/layout/hierarchy1"/>
    <dgm:cxn modelId="{5259160D-D4F2-49B7-BBEB-FBA7D5C33DC1}" srcId="{2A847675-95F8-49DA-9DE9-085D74063C17}" destId="{0FBC7D27-86BB-4160-B220-A84FD371B981}" srcOrd="0" destOrd="0" parTransId="{5F80F636-6536-4EA0-82E1-077777F63703}" sibTransId="{8D73F4EF-3974-4273-AF75-D9C8AE225445}"/>
    <dgm:cxn modelId="{C994AA08-0CC5-459D-90C1-1BE24FB6717E}" srcId="{0FBC7D27-86BB-4160-B220-A84FD371B981}" destId="{47AD47E8-1A88-4BCB-8A3E-C23E01852244}" srcOrd="0" destOrd="0" parTransId="{43B88874-254E-4A60-9BF3-10DA4E1408FC}" sibTransId="{5BEEE800-8DDD-4A27-B509-C20545D472BE}"/>
    <dgm:cxn modelId="{3B47D9C5-F087-472E-A994-4B45DA15C544}" type="presOf" srcId="{C83859BB-9C17-4E00-B28E-EE9A303BC9E7}" destId="{8D06BA71-D3D6-4E51-821F-0400EB145CE1}" srcOrd="0" destOrd="0" presId="urn:microsoft.com/office/officeart/2005/8/layout/hierarchy1"/>
    <dgm:cxn modelId="{F2F61FF1-B1A1-4944-8516-9BA35E5DFE86}" srcId="{47AD47E8-1A88-4BCB-8A3E-C23E01852244}" destId="{1F6477BE-3C0A-4A5B-A4A4-0E952B3004FC}" srcOrd="0" destOrd="0" parTransId="{C83859BB-9C17-4E00-B28E-EE9A303BC9E7}" sibTransId="{4B49FD0C-A620-4379-8AE2-7CE22514C7C4}"/>
    <dgm:cxn modelId="{0275B1E7-B677-4FF0-ADC4-1BF143306398}" srcId="{0FBC7D27-86BB-4160-B220-A84FD371B981}" destId="{FDDDC668-9295-4B63-A943-8693D4B9A4C0}" srcOrd="1" destOrd="0" parTransId="{1827E9F0-BC31-4EB3-8403-304D49A52998}" sibTransId="{7C268C1B-12E0-4B65-A25C-197F6C798DF8}"/>
    <dgm:cxn modelId="{D1F50787-D6F9-45BD-92B2-2127DB1429DB}" type="presOf" srcId="{43B88874-254E-4A60-9BF3-10DA4E1408FC}" destId="{C03E63AE-345C-495F-81EF-C48CE7AEA291}" srcOrd="0" destOrd="0" presId="urn:microsoft.com/office/officeart/2005/8/layout/hierarchy1"/>
    <dgm:cxn modelId="{25A0B8F8-CBB1-4AAE-8EB7-F1912A197179}" type="presOf" srcId="{1827E9F0-BC31-4EB3-8403-304D49A52998}" destId="{046B7992-43F1-4C36-AF8D-518E40684BA1}" srcOrd="0" destOrd="0" presId="urn:microsoft.com/office/officeart/2005/8/layout/hierarchy1"/>
    <dgm:cxn modelId="{8E765A6D-50C5-4323-9EA8-D95F2544FDD4}" type="presParOf" srcId="{91863810-16F4-4491-86AB-26DE0CF411ED}" destId="{0093AB35-84C0-48F5-AC26-B646D150ECE4}" srcOrd="0" destOrd="0" presId="urn:microsoft.com/office/officeart/2005/8/layout/hierarchy1"/>
    <dgm:cxn modelId="{E153A8C9-1F2C-4C96-9548-2E316A73EEA4}" type="presParOf" srcId="{0093AB35-84C0-48F5-AC26-B646D150ECE4}" destId="{49C9B46F-8F82-40B5-8448-E3989FA2D548}" srcOrd="0" destOrd="0" presId="urn:microsoft.com/office/officeart/2005/8/layout/hierarchy1"/>
    <dgm:cxn modelId="{4B63B3BA-54C0-44A0-8ED7-4E1FC25694FC}" type="presParOf" srcId="{49C9B46F-8F82-40B5-8448-E3989FA2D548}" destId="{CF41B908-2998-43CE-86CA-A4F2CBE63870}" srcOrd="0" destOrd="0" presId="urn:microsoft.com/office/officeart/2005/8/layout/hierarchy1"/>
    <dgm:cxn modelId="{9E4441D2-32BD-4687-86D9-2A4595F920C7}" type="presParOf" srcId="{49C9B46F-8F82-40B5-8448-E3989FA2D548}" destId="{73D818AF-3828-475B-8AF5-C584C686E2F0}" srcOrd="1" destOrd="0" presId="urn:microsoft.com/office/officeart/2005/8/layout/hierarchy1"/>
    <dgm:cxn modelId="{A30D3F6D-13AC-4D7B-A274-3A96E09B0156}" type="presParOf" srcId="{0093AB35-84C0-48F5-AC26-B646D150ECE4}" destId="{76ABFB88-E278-4E1B-B26B-2C145801972D}" srcOrd="1" destOrd="0" presId="urn:microsoft.com/office/officeart/2005/8/layout/hierarchy1"/>
    <dgm:cxn modelId="{EE561A70-4F6D-43C6-952C-D0CC1DA00540}" type="presParOf" srcId="{76ABFB88-E278-4E1B-B26B-2C145801972D}" destId="{C03E63AE-345C-495F-81EF-C48CE7AEA291}" srcOrd="0" destOrd="0" presId="urn:microsoft.com/office/officeart/2005/8/layout/hierarchy1"/>
    <dgm:cxn modelId="{3A0E1942-B449-4D71-B1FC-07E325C09E85}" type="presParOf" srcId="{76ABFB88-E278-4E1B-B26B-2C145801972D}" destId="{C1F61196-8CF5-4A8B-9BD5-F9F77E26CBCF}" srcOrd="1" destOrd="0" presId="urn:microsoft.com/office/officeart/2005/8/layout/hierarchy1"/>
    <dgm:cxn modelId="{DA5B3228-4842-4A32-87B5-4F70ED8E6408}" type="presParOf" srcId="{C1F61196-8CF5-4A8B-9BD5-F9F77E26CBCF}" destId="{7B6AC4B8-567C-4026-8ADE-07EB0F75ADA8}" srcOrd="0" destOrd="0" presId="urn:microsoft.com/office/officeart/2005/8/layout/hierarchy1"/>
    <dgm:cxn modelId="{5BE31056-BE83-40CA-9A2A-408E01EDB803}" type="presParOf" srcId="{7B6AC4B8-567C-4026-8ADE-07EB0F75ADA8}" destId="{21C6AF23-7B05-443F-AB8C-044BD6695814}" srcOrd="0" destOrd="0" presId="urn:microsoft.com/office/officeart/2005/8/layout/hierarchy1"/>
    <dgm:cxn modelId="{D8186410-D948-458F-AD8B-F15310D140F8}" type="presParOf" srcId="{7B6AC4B8-567C-4026-8ADE-07EB0F75ADA8}" destId="{253C9A2E-8B00-4A03-ACEB-73CD78F9CD0E}" srcOrd="1" destOrd="0" presId="urn:microsoft.com/office/officeart/2005/8/layout/hierarchy1"/>
    <dgm:cxn modelId="{355D73AF-0342-4274-9950-302DA4432C33}" type="presParOf" srcId="{C1F61196-8CF5-4A8B-9BD5-F9F77E26CBCF}" destId="{E71EFCAB-E48F-4565-A181-1749C4B65102}" srcOrd="1" destOrd="0" presId="urn:microsoft.com/office/officeart/2005/8/layout/hierarchy1"/>
    <dgm:cxn modelId="{5D0FC4D2-65EE-4EF3-8688-756A4158B20A}" type="presParOf" srcId="{E71EFCAB-E48F-4565-A181-1749C4B65102}" destId="{8D06BA71-D3D6-4E51-821F-0400EB145CE1}" srcOrd="0" destOrd="0" presId="urn:microsoft.com/office/officeart/2005/8/layout/hierarchy1"/>
    <dgm:cxn modelId="{1E684D58-CB70-48C9-AD72-CFA2706062EF}" type="presParOf" srcId="{E71EFCAB-E48F-4565-A181-1749C4B65102}" destId="{EB7E04EC-9F87-45D7-B65D-EF501EA6E7BB}" srcOrd="1" destOrd="0" presId="urn:microsoft.com/office/officeart/2005/8/layout/hierarchy1"/>
    <dgm:cxn modelId="{F47CE66B-F41F-4C12-8C96-2006EDC0060C}" type="presParOf" srcId="{EB7E04EC-9F87-45D7-B65D-EF501EA6E7BB}" destId="{FA26C833-04FB-4A90-B849-0A9C0649A394}" srcOrd="0" destOrd="0" presId="urn:microsoft.com/office/officeart/2005/8/layout/hierarchy1"/>
    <dgm:cxn modelId="{CF4676A1-CFAB-4069-95CA-CA9B29DDB5CF}" type="presParOf" srcId="{FA26C833-04FB-4A90-B849-0A9C0649A394}" destId="{7529DFCE-3A5F-4FB3-B91A-4B3E79342BF5}" srcOrd="0" destOrd="0" presId="urn:microsoft.com/office/officeart/2005/8/layout/hierarchy1"/>
    <dgm:cxn modelId="{A1EB9877-39C0-4373-ACAD-340FE1F96F6E}" type="presParOf" srcId="{FA26C833-04FB-4A90-B849-0A9C0649A394}" destId="{F5EE0433-8B09-4476-BF03-FC56B9964724}" srcOrd="1" destOrd="0" presId="urn:microsoft.com/office/officeart/2005/8/layout/hierarchy1"/>
    <dgm:cxn modelId="{E09CCED6-E746-47B3-858F-997925EE9D69}" type="presParOf" srcId="{EB7E04EC-9F87-45D7-B65D-EF501EA6E7BB}" destId="{D0A50684-8BA8-4A7A-9DA1-501063C779F9}" srcOrd="1" destOrd="0" presId="urn:microsoft.com/office/officeart/2005/8/layout/hierarchy1"/>
    <dgm:cxn modelId="{F134F0A0-6EDA-46E1-AF62-34EBCB0ECB10}" type="presParOf" srcId="{76ABFB88-E278-4E1B-B26B-2C145801972D}" destId="{046B7992-43F1-4C36-AF8D-518E40684BA1}" srcOrd="2" destOrd="0" presId="urn:microsoft.com/office/officeart/2005/8/layout/hierarchy1"/>
    <dgm:cxn modelId="{4F85D0C3-A4D5-4448-B94F-6E298A9140A0}" type="presParOf" srcId="{76ABFB88-E278-4E1B-B26B-2C145801972D}" destId="{BC6F4313-B927-4F81-98E9-8710411193EA}" srcOrd="3" destOrd="0" presId="urn:microsoft.com/office/officeart/2005/8/layout/hierarchy1"/>
    <dgm:cxn modelId="{8B6D7F97-6933-4897-A232-1E02492483EE}" type="presParOf" srcId="{BC6F4313-B927-4F81-98E9-8710411193EA}" destId="{D17A15C4-3B2C-4F16-A305-17480A37AADE}" srcOrd="0" destOrd="0" presId="urn:microsoft.com/office/officeart/2005/8/layout/hierarchy1"/>
    <dgm:cxn modelId="{EBBF4BD6-0BAF-4C1E-8099-A7DC8658D63D}" type="presParOf" srcId="{D17A15C4-3B2C-4F16-A305-17480A37AADE}" destId="{CA44EF07-5F0C-48F7-B3A4-84E05AF85168}" srcOrd="0" destOrd="0" presId="urn:microsoft.com/office/officeart/2005/8/layout/hierarchy1"/>
    <dgm:cxn modelId="{D03B0EE2-81D6-48FC-8AA2-E44EE4770E1F}" type="presParOf" srcId="{D17A15C4-3B2C-4F16-A305-17480A37AADE}" destId="{0D3A266C-D88B-49EC-ADD1-C99B182A0D1E}" srcOrd="1" destOrd="0" presId="urn:microsoft.com/office/officeart/2005/8/layout/hierarchy1"/>
    <dgm:cxn modelId="{1764A556-D3C3-4F35-B9A2-A13F166929F5}" type="presParOf" srcId="{BC6F4313-B927-4F81-98E9-8710411193EA}" destId="{8FAC1BEA-5A0C-4A42-A250-02FAFF1B98DD}" srcOrd="1" destOrd="0" presId="urn:microsoft.com/office/officeart/2005/8/layout/hierarchy1"/>
    <dgm:cxn modelId="{0E562ADD-F0B1-4300-9344-37A4CA6F7D36}" type="presParOf" srcId="{8FAC1BEA-5A0C-4A42-A250-02FAFF1B98DD}" destId="{0F031F1B-CEAB-4EFD-83C5-AC86C66BD4D0}" srcOrd="0" destOrd="0" presId="urn:microsoft.com/office/officeart/2005/8/layout/hierarchy1"/>
    <dgm:cxn modelId="{6ED61618-1C09-4915-A586-E98FB5C98EA0}" type="presParOf" srcId="{8FAC1BEA-5A0C-4A42-A250-02FAFF1B98DD}" destId="{B8810A0D-DE9C-42E1-9526-0644DEC1A000}" srcOrd="1" destOrd="0" presId="urn:microsoft.com/office/officeart/2005/8/layout/hierarchy1"/>
    <dgm:cxn modelId="{E41DEA83-B2E0-48DD-AD22-7443F09E42AC}" type="presParOf" srcId="{B8810A0D-DE9C-42E1-9526-0644DEC1A000}" destId="{C57CD206-B559-4E31-AC4F-F6B945CB125A}" srcOrd="0" destOrd="0" presId="urn:microsoft.com/office/officeart/2005/8/layout/hierarchy1"/>
    <dgm:cxn modelId="{E2E9E95D-BC73-4334-B0D4-52C28DE3012D}" type="presParOf" srcId="{C57CD206-B559-4E31-AC4F-F6B945CB125A}" destId="{C253AAE6-84E2-45CE-8954-31FB58AE0D2D}" srcOrd="0" destOrd="0" presId="urn:microsoft.com/office/officeart/2005/8/layout/hierarchy1"/>
    <dgm:cxn modelId="{C65E1CC5-80A4-455F-B142-E4962657FA7C}" type="presParOf" srcId="{C57CD206-B559-4E31-AC4F-F6B945CB125A}" destId="{97BE1041-B68E-464B-B166-76717A350FE5}" srcOrd="1" destOrd="0" presId="urn:microsoft.com/office/officeart/2005/8/layout/hierarchy1"/>
    <dgm:cxn modelId="{5C96346B-D24B-4DDA-97E6-0DA5063E4E04}" type="presParOf" srcId="{B8810A0D-DE9C-42E1-9526-0644DEC1A000}" destId="{7B887D3C-6D4B-4268-9AEF-4A2B7C17EE3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ADED4E-6A19-49C6-BDF3-2E371098101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C11766EA-845B-4FB2-A0EC-A3068B688099}">
      <dgm:prSet phldrT="[Текст]"/>
      <dgm:spPr/>
      <dgm:t>
        <a:bodyPr/>
        <a:lstStyle/>
        <a:p>
          <a:r>
            <a:rPr lang="kk-KZ" dirty="0" smtClean="0"/>
            <a:t>Хроматты пигменттер</a:t>
          </a:r>
          <a:endParaRPr lang="ru-RU" dirty="0"/>
        </a:p>
      </dgm:t>
    </dgm:pt>
    <dgm:pt modelId="{9D0AA077-3010-46A2-A303-865C9BA5DAC7}" type="parTrans" cxnId="{53C626AD-F59C-4DEE-85A4-9DCEC98E8D43}">
      <dgm:prSet/>
      <dgm:spPr/>
      <dgm:t>
        <a:bodyPr/>
        <a:lstStyle/>
        <a:p>
          <a:endParaRPr lang="ru-RU"/>
        </a:p>
      </dgm:t>
    </dgm:pt>
    <dgm:pt modelId="{8349172F-99C9-4D9F-A5DF-11A40E72A5D0}" type="sibTrans" cxnId="{53C626AD-F59C-4DEE-85A4-9DCEC98E8D43}">
      <dgm:prSet/>
      <dgm:spPr/>
      <dgm:t>
        <a:bodyPr/>
        <a:lstStyle/>
        <a:p>
          <a:endParaRPr lang="ru-RU"/>
        </a:p>
      </dgm:t>
    </dgm:pt>
    <dgm:pt modelId="{01B13E58-3C5E-4B3D-A64D-7C7B97F863D3}">
      <dgm:prSet phldrT="[Текст]"/>
      <dgm:spPr/>
      <dgm:t>
        <a:bodyPr/>
        <a:lstStyle/>
        <a:p>
          <a:r>
            <a:rPr lang="kk-KZ" dirty="0" smtClean="0"/>
            <a:t>Сары</a:t>
          </a:r>
          <a:endParaRPr lang="ru-RU" dirty="0"/>
        </a:p>
      </dgm:t>
    </dgm:pt>
    <dgm:pt modelId="{2E9E5947-166A-4952-A597-C1F5DF04C8A8}" type="parTrans" cxnId="{FDD29657-BEFA-47A5-8695-F8CB62F0C632}">
      <dgm:prSet/>
      <dgm:spPr/>
      <dgm:t>
        <a:bodyPr/>
        <a:lstStyle/>
        <a:p>
          <a:endParaRPr lang="ru-RU"/>
        </a:p>
      </dgm:t>
    </dgm:pt>
    <dgm:pt modelId="{14117FCB-B8D2-4F03-8E3C-0A3814A80CD3}" type="sibTrans" cxnId="{FDD29657-BEFA-47A5-8695-F8CB62F0C632}">
      <dgm:prSet/>
      <dgm:spPr/>
      <dgm:t>
        <a:bodyPr/>
        <a:lstStyle/>
        <a:p>
          <a:endParaRPr lang="ru-RU"/>
        </a:p>
      </dgm:t>
    </dgm:pt>
    <dgm:pt modelId="{7721C5A3-28A0-4877-8994-CB179E23E7AC}">
      <dgm:prSet phldrT="[Текст]"/>
      <dgm:spPr/>
      <dgm:t>
        <a:bodyPr/>
        <a:lstStyle/>
        <a:p>
          <a:r>
            <a:rPr lang="kk-KZ" dirty="0" smtClean="0"/>
            <a:t>Оранж</a:t>
          </a:r>
          <a:endParaRPr lang="ru-RU" dirty="0"/>
        </a:p>
      </dgm:t>
    </dgm:pt>
    <dgm:pt modelId="{122D8B31-BB60-483C-AD6F-F1BB06C4DDB9}" type="parTrans" cxnId="{32A9EA41-1D2E-452D-8C4F-2672B678CC3E}">
      <dgm:prSet/>
      <dgm:spPr/>
      <dgm:t>
        <a:bodyPr/>
        <a:lstStyle/>
        <a:p>
          <a:endParaRPr lang="ru-RU"/>
        </a:p>
      </dgm:t>
    </dgm:pt>
    <dgm:pt modelId="{99021128-A9AE-43F2-ABD2-19506048BED1}" type="sibTrans" cxnId="{32A9EA41-1D2E-452D-8C4F-2672B678CC3E}">
      <dgm:prSet/>
      <dgm:spPr/>
      <dgm:t>
        <a:bodyPr/>
        <a:lstStyle/>
        <a:p>
          <a:endParaRPr lang="ru-RU"/>
        </a:p>
      </dgm:t>
    </dgm:pt>
    <dgm:pt modelId="{24428E5F-EAEE-44D8-986C-E4E357983A35}">
      <dgm:prSet phldrT="[Текст]"/>
      <dgm:spPr/>
      <dgm:t>
        <a:bodyPr/>
        <a:lstStyle/>
        <a:p>
          <a:r>
            <a:rPr lang="kk-KZ" dirty="0" smtClean="0"/>
            <a:t>қызыл</a:t>
          </a:r>
          <a:endParaRPr lang="ru-RU" dirty="0"/>
        </a:p>
      </dgm:t>
    </dgm:pt>
    <dgm:pt modelId="{C0F37102-CCAD-4668-B4DD-5C099507F6CB}" type="parTrans" cxnId="{1070BAD3-4BB6-4C90-8439-A90C6B2FFE1B}">
      <dgm:prSet/>
      <dgm:spPr/>
      <dgm:t>
        <a:bodyPr/>
        <a:lstStyle/>
        <a:p>
          <a:endParaRPr lang="ru-RU"/>
        </a:p>
      </dgm:t>
    </dgm:pt>
    <dgm:pt modelId="{77EF29AA-F318-4BD2-9713-8735D869CB73}" type="sibTrans" cxnId="{1070BAD3-4BB6-4C90-8439-A90C6B2FFE1B}">
      <dgm:prSet/>
      <dgm:spPr/>
      <dgm:t>
        <a:bodyPr/>
        <a:lstStyle/>
        <a:p>
          <a:endParaRPr lang="ru-RU"/>
        </a:p>
      </dgm:t>
    </dgm:pt>
    <dgm:pt modelId="{F5E4822B-2E7F-4A16-8B63-69A09A1B0C5B}">
      <dgm:prSet phldrT="[Текст]"/>
      <dgm:spPr/>
      <dgm:t>
        <a:bodyPr/>
        <a:lstStyle/>
        <a:p>
          <a:r>
            <a:rPr lang="kk-KZ" dirty="0" smtClean="0"/>
            <a:t>көк</a:t>
          </a:r>
          <a:endParaRPr lang="ru-RU" dirty="0"/>
        </a:p>
      </dgm:t>
    </dgm:pt>
    <dgm:pt modelId="{4C055B86-B961-4160-810D-8D75F586EC4E}" type="parTrans" cxnId="{30AAD989-7A27-4838-825B-24DC4004BAA0}">
      <dgm:prSet/>
      <dgm:spPr/>
      <dgm:t>
        <a:bodyPr/>
        <a:lstStyle/>
        <a:p>
          <a:endParaRPr lang="ru-RU"/>
        </a:p>
      </dgm:t>
    </dgm:pt>
    <dgm:pt modelId="{6191A362-BAD0-4C3C-A8CD-49157773C7E6}" type="sibTrans" cxnId="{30AAD989-7A27-4838-825B-24DC4004BAA0}">
      <dgm:prSet/>
      <dgm:spPr/>
      <dgm:t>
        <a:bodyPr/>
        <a:lstStyle/>
        <a:p>
          <a:endParaRPr lang="ru-RU"/>
        </a:p>
      </dgm:t>
    </dgm:pt>
    <dgm:pt modelId="{79A2657D-5EC1-4BA6-BDD9-BBF564CEDEB3}">
      <dgm:prSet/>
      <dgm:spPr/>
      <dgm:t>
        <a:bodyPr/>
        <a:lstStyle/>
        <a:p>
          <a:r>
            <a:rPr lang="kk-KZ" dirty="0" smtClean="0"/>
            <a:t>жасыл</a:t>
          </a:r>
          <a:endParaRPr lang="ru-RU" dirty="0"/>
        </a:p>
      </dgm:t>
    </dgm:pt>
    <dgm:pt modelId="{5CA7663F-C527-49EE-B485-B7C07C1CCEC0}" type="parTrans" cxnId="{9FC4A1DF-43CB-4D6A-9876-84EDB549B62C}">
      <dgm:prSet/>
      <dgm:spPr/>
      <dgm:t>
        <a:bodyPr/>
        <a:lstStyle/>
        <a:p>
          <a:endParaRPr lang="ru-RU"/>
        </a:p>
      </dgm:t>
    </dgm:pt>
    <dgm:pt modelId="{8358C7DC-3285-480A-A49A-34ACEEEE1002}" type="sibTrans" cxnId="{9FC4A1DF-43CB-4D6A-9876-84EDB549B62C}">
      <dgm:prSet/>
      <dgm:spPr/>
      <dgm:t>
        <a:bodyPr/>
        <a:lstStyle/>
        <a:p>
          <a:endParaRPr lang="ru-RU"/>
        </a:p>
      </dgm:t>
    </dgm:pt>
    <dgm:pt modelId="{91C83BF1-6FAD-4778-B6D7-1567786CB514}">
      <dgm:prSet/>
      <dgm:spPr/>
      <dgm:t>
        <a:bodyPr/>
        <a:lstStyle/>
        <a:p>
          <a:r>
            <a:rPr lang="kk-KZ" dirty="0" smtClean="0"/>
            <a:t>күлгін</a:t>
          </a:r>
          <a:endParaRPr lang="ru-RU" dirty="0"/>
        </a:p>
      </dgm:t>
    </dgm:pt>
    <dgm:pt modelId="{7408C60C-D5E8-41E9-B3E8-E20C42D6A564}" type="parTrans" cxnId="{E93A078B-C57B-4424-95A3-C324758A160A}">
      <dgm:prSet/>
      <dgm:spPr/>
      <dgm:t>
        <a:bodyPr/>
        <a:lstStyle/>
        <a:p>
          <a:endParaRPr lang="ru-RU"/>
        </a:p>
      </dgm:t>
    </dgm:pt>
    <dgm:pt modelId="{FFCE417A-52E9-4C42-AE8C-9C4457F3313B}" type="sibTrans" cxnId="{E93A078B-C57B-4424-95A3-C324758A160A}">
      <dgm:prSet/>
      <dgm:spPr/>
      <dgm:t>
        <a:bodyPr/>
        <a:lstStyle/>
        <a:p>
          <a:endParaRPr lang="ru-RU"/>
        </a:p>
      </dgm:t>
    </dgm:pt>
    <dgm:pt modelId="{1361B3AB-6190-4EB0-9303-71D5B026BDEB}">
      <dgm:prSet/>
      <dgm:spPr/>
      <dgm:t>
        <a:bodyPr/>
        <a:lstStyle/>
        <a:p>
          <a:r>
            <a:rPr lang="kk-KZ" dirty="0" smtClean="0"/>
            <a:t>қоңыр</a:t>
          </a:r>
          <a:endParaRPr lang="ru-RU" dirty="0"/>
        </a:p>
      </dgm:t>
    </dgm:pt>
    <dgm:pt modelId="{78C9BE52-68F0-4B38-ACB7-9CCC64164658}" type="parTrans" cxnId="{1AAC9A8B-D322-4A4A-8C2A-4C05C856A28C}">
      <dgm:prSet/>
      <dgm:spPr/>
      <dgm:t>
        <a:bodyPr/>
        <a:lstStyle/>
        <a:p>
          <a:endParaRPr lang="ru-RU"/>
        </a:p>
      </dgm:t>
    </dgm:pt>
    <dgm:pt modelId="{E881A40D-DB5B-4F06-B4E5-F151FC42FCB9}" type="sibTrans" cxnId="{1AAC9A8B-D322-4A4A-8C2A-4C05C856A28C}">
      <dgm:prSet/>
      <dgm:spPr/>
      <dgm:t>
        <a:bodyPr/>
        <a:lstStyle/>
        <a:p>
          <a:endParaRPr lang="ru-RU"/>
        </a:p>
      </dgm:t>
    </dgm:pt>
    <dgm:pt modelId="{DC40C6CF-EDE8-464E-AC66-64B59778AE14}" type="pres">
      <dgm:prSet presAssocID="{8AADED4E-6A19-49C6-BDF3-2E3710981013}" presName="hierChild1" presStyleCnt="0">
        <dgm:presLayoutVars>
          <dgm:chPref val="1"/>
          <dgm:dir/>
          <dgm:animOne val="branch"/>
          <dgm:animLvl val="lvl"/>
          <dgm:resizeHandles/>
        </dgm:presLayoutVars>
      </dgm:prSet>
      <dgm:spPr/>
      <dgm:t>
        <a:bodyPr/>
        <a:lstStyle/>
        <a:p>
          <a:endParaRPr lang="ru-RU"/>
        </a:p>
      </dgm:t>
    </dgm:pt>
    <dgm:pt modelId="{378AE1E5-CC20-46BB-870E-78D3AF9DB38C}" type="pres">
      <dgm:prSet presAssocID="{C11766EA-845B-4FB2-A0EC-A3068B688099}" presName="hierRoot1" presStyleCnt="0"/>
      <dgm:spPr/>
    </dgm:pt>
    <dgm:pt modelId="{9CC6B533-383A-4CCC-B950-23F90E515619}" type="pres">
      <dgm:prSet presAssocID="{C11766EA-845B-4FB2-A0EC-A3068B688099}" presName="composite" presStyleCnt="0"/>
      <dgm:spPr/>
    </dgm:pt>
    <dgm:pt modelId="{40838F53-BFC7-4A61-B35E-86228A5734E2}" type="pres">
      <dgm:prSet presAssocID="{C11766EA-845B-4FB2-A0EC-A3068B688099}" presName="background" presStyleLbl="node0" presStyleIdx="0" presStyleCnt="1"/>
      <dgm:spPr/>
    </dgm:pt>
    <dgm:pt modelId="{372F2865-F8B7-4E27-9BE7-4D6270771735}" type="pres">
      <dgm:prSet presAssocID="{C11766EA-845B-4FB2-A0EC-A3068B688099}" presName="text" presStyleLbl="fgAcc0" presStyleIdx="0" presStyleCnt="1">
        <dgm:presLayoutVars>
          <dgm:chPref val="3"/>
        </dgm:presLayoutVars>
      </dgm:prSet>
      <dgm:spPr/>
      <dgm:t>
        <a:bodyPr/>
        <a:lstStyle/>
        <a:p>
          <a:endParaRPr lang="ru-RU"/>
        </a:p>
      </dgm:t>
    </dgm:pt>
    <dgm:pt modelId="{C33E124C-6F7D-47CB-96FF-D3F83ADF314C}" type="pres">
      <dgm:prSet presAssocID="{C11766EA-845B-4FB2-A0EC-A3068B688099}" presName="hierChild2" presStyleCnt="0"/>
      <dgm:spPr/>
    </dgm:pt>
    <dgm:pt modelId="{DC006EC9-3FD6-4D61-A4F2-5760A342C288}" type="pres">
      <dgm:prSet presAssocID="{2E9E5947-166A-4952-A597-C1F5DF04C8A8}" presName="Name10" presStyleLbl="parChTrans1D2" presStyleIdx="0" presStyleCnt="4"/>
      <dgm:spPr/>
      <dgm:t>
        <a:bodyPr/>
        <a:lstStyle/>
        <a:p>
          <a:endParaRPr lang="ru-RU"/>
        </a:p>
      </dgm:t>
    </dgm:pt>
    <dgm:pt modelId="{67CCC24E-71AF-4F90-A36C-22C6B539DCB9}" type="pres">
      <dgm:prSet presAssocID="{01B13E58-3C5E-4B3D-A64D-7C7B97F863D3}" presName="hierRoot2" presStyleCnt="0"/>
      <dgm:spPr/>
    </dgm:pt>
    <dgm:pt modelId="{007EFFAB-0452-45A6-9415-5826B16F35AA}" type="pres">
      <dgm:prSet presAssocID="{01B13E58-3C5E-4B3D-A64D-7C7B97F863D3}" presName="composite2" presStyleCnt="0"/>
      <dgm:spPr/>
    </dgm:pt>
    <dgm:pt modelId="{BF6616F1-9D05-419B-A9B8-C9E390FAC879}" type="pres">
      <dgm:prSet presAssocID="{01B13E58-3C5E-4B3D-A64D-7C7B97F863D3}" presName="background2" presStyleLbl="node2" presStyleIdx="0" presStyleCnt="4"/>
      <dgm:spPr/>
    </dgm:pt>
    <dgm:pt modelId="{DAB6FBEB-AE72-48CC-BF61-401C23A3C256}" type="pres">
      <dgm:prSet presAssocID="{01B13E58-3C5E-4B3D-A64D-7C7B97F863D3}" presName="text2" presStyleLbl="fgAcc2" presStyleIdx="0" presStyleCnt="4">
        <dgm:presLayoutVars>
          <dgm:chPref val="3"/>
        </dgm:presLayoutVars>
      </dgm:prSet>
      <dgm:spPr/>
      <dgm:t>
        <a:bodyPr/>
        <a:lstStyle/>
        <a:p>
          <a:endParaRPr lang="ru-RU"/>
        </a:p>
      </dgm:t>
    </dgm:pt>
    <dgm:pt modelId="{6AA6909C-2275-4C46-8F3D-A12C6DE19D37}" type="pres">
      <dgm:prSet presAssocID="{01B13E58-3C5E-4B3D-A64D-7C7B97F863D3}" presName="hierChild3" presStyleCnt="0"/>
      <dgm:spPr/>
    </dgm:pt>
    <dgm:pt modelId="{1B0F2970-6748-4306-A943-35AFB478513B}" type="pres">
      <dgm:prSet presAssocID="{122D8B31-BB60-483C-AD6F-F1BB06C4DDB9}" presName="Name17" presStyleLbl="parChTrans1D3" presStyleIdx="0" presStyleCnt="3"/>
      <dgm:spPr/>
      <dgm:t>
        <a:bodyPr/>
        <a:lstStyle/>
        <a:p>
          <a:endParaRPr lang="ru-RU"/>
        </a:p>
      </dgm:t>
    </dgm:pt>
    <dgm:pt modelId="{64819095-A914-4300-A8A8-571F73B50FA3}" type="pres">
      <dgm:prSet presAssocID="{7721C5A3-28A0-4877-8994-CB179E23E7AC}" presName="hierRoot3" presStyleCnt="0"/>
      <dgm:spPr/>
    </dgm:pt>
    <dgm:pt modelId="{13CCF794-DAE5-4332-8FA8-BFC1119D1B55}" type="pres">
      <dgm:prSet presAssocID="{7721C5A3-28A0-4877-8994-CB179E23E7AC}" presName="composite3" presStyleCnt="0"/>
      <dgm:spPr/>
    </dgm:pt>
    <dgm:pt modelId="{442B49A4-1CCD-4311-9563-DF4CA72AF64B}" type="pres">
      <dgm:prSet presAssocID="{7721C5A3-28A0-4877-8994-CB179E23E7AC}" presName="background3" presStyleLbl="node3" presStyleIdx="0" presStyleCnt="3"/>
      <dgm:spPr/>
    </dgm:pt>
    <dgm:pt modelId="{91E74448-8734-4904-8B19-C1A6E05D57DE}" type="pres">
      <dgm:prSet presAssocID="{7721C5A3-28A0-4877-8994-CB179E23E7AC}" presName="text3" presStyleLbl="fgAcc3" presStyleIdx="0" presStyleCnt="3">
        <dgm:presLayoutVars>
          <dgm:chPref val="3"/>
        </dgm:presLayoutVars>
      </dgm:prSet>
      <dgm:spPr/>
      <dgm:t>
        <a:bodyPr/>
        <a:lstStyle/>
        <a:p>
          <a:endParaRPr lang="ru-RU"/>
        </a:p>
      </dgm:t>
    </dgm:pt>
    <dgm:pt modelId="{075A6093-553D-4487-A5F6-936F12DB8264}" type="pres">
      <dgm:prSet presAssocID="{7721C5A3-28A0-4877-8994-CB179E23E7AC}" presName="hierChild4" presStyleCnt="0"/>
      <dgm:spPr/>
    </dgm:pt>
    <dgm:pt modelId="{62FA12B5-594E-4C14-A319-1ECA7139A761}" type="pres">
      <dgm:prSet presAssocID="{C0F37102-CCAD-4668-B4DD-5C099507F6CB}" presName="Name17" presStyleLbl="parChTrans1D3" presStyleIdx="1" presStyleCnt="3"/>
      <dgm:spPr/>
      <dgm:t>
        <a:bodyPr/>
        <a:lstStyle/>
        <a:p>
          <a:endParaRPr lang="ru-RU"/>
        </a:p>
      </dgm:t>
    </dgm:pt>
    <dgm:pt modelId="{1E96A11C-DADC-48A7-AEF6-61A0356C7C23}" type="pres">
      <dgm:prSet presAssocID="{24428E5F-EAEE-44D8-986C-E4E357983A35}" presName="hierRoot3" presStyleCnt="0"/>
      <dgm:spPr/>
    </dgm:pt>
    <dgm:pt modelId="{15AE30BC-BB1B-4D26-A66D-0890EE13920D}" type="pres">
      <dgm:prSet presAssocID="{24428E5F-EAEE-44D8-986C-E4E357983A35}" presName="composite3" presStyleCnt="0"/>
      <dgm:spPr/>
    </dgm:pt>
    <dgm:pt modelId="{D1F358D8-4492-4C44-8415-0CDEEC034049}" type="pres">
      <dgm:prSet presAssocID="{24428E5F-EAEE-44D8-986C-E4E357983A35}" presName="background3" presStyleLbl="node3" presStyleIdx="1" presStyleCnt="3"/>
      <dgm:spPr/>
    </dgm:pt>
    <dgm:pt modelId="{C296F02E-B5A5-49DD-AA47-001D365EDD75}" type="pres">
      <dgm:prSet presAssocID="{24428E5F-EAEE-44D8-986C-E4E357983A35}" presName="text3" presStyleLbl="fgAcc3" presStyleIdx="1" presStyleCnt="3">
        <dgm:presLayoutVars>
          <dgm:chPref val="3"/>
        </dgm:presLayoutVars>
      </dgm:prSet>
      <dgm:spPr/>
      <dgm:t>
        <a:bodyPr/>
        <a:lstStyle/>
        <a:p>
          <a:endParaRPr lang="ru-RU"/>
        </a:p>
      </dgm:t>
    </dgm:pt>
    <dgm:pt modelId="{FAD5DF76-DEAE-4206-9FD8-E5D7D50570EB}" type="pres">
      <dgm:prSet presAssocID="{24428E5F-EAEE-44D8-986C-E4E357983A35}" presName="hierChild4" presStyleCnt="0"/>
      <dgm:spPr/>
    </dgm:pt>
    <dgm:pt modelId="{96FDB1A8-26F3-4661-A534-0DBA82B20E59}" type="pres">
      <dgm:prSet presAssocID="{78C9BE52-68F0-4B38-ACB7-9CCC64164658}" presName="Name17" presStyleLbl="parChTrans1D3" presStyleIdx="2" presStyleCnt="3"/>
      <dgm:spPr/>
      <dgm:t>
        <a:bodyPr/>
        <a:lstStyle/>
        <a:p>
          <a:endParaRPr lang="ru-RU"/>
        </a:p>
      </dgm:t>
    </dgm:pt>
    <dgm:pt modelId="{026468FB-FBC2-4B36-978C-A48DCD7E1358}" type="pres">
      <dgm:prSet presAssocID="{1361B3AB-6190-4EB0-9303-71D5B026BDEB}" presName="hierRoot3" presStyleCnt="0"/>
      <dgm:spPr/>
    </dgm:pt>
    <dgm:pt modelId="{EE385D95-0919-46AE-91E9-DAEED49ED1D7}" type="pres">
      <dgm:prSet presAssocID="{1361B3AB-6190-4EB0-9303-71D5B026BDEB}" presName="composite3" presStyleCnt="0"/>
      <dgm:spPr/>
    </dgm:pt>
    <dgm:pt modelId="{E0C250E1-6411-41BB-86DD-EFD71C4580D0}" type="pres">
      <dgm:prSet presAssocID="{1361B3AB-6190-4EB0-9303-71D5B026BDEB}" presName="background3" presStyleLbl="node3" presStyleIdx="2" presStyleCnt="3"/>
      <dgm:spPr/>
    </dgm:pt>
    <dgm:pt modelId="{3B57D561-79B6-471A-923E-E6267BE9DCD0}" type="pres">
      <dgm:prSet presAssocID="{1361B3AB-6190-4EB0-9303-71D5B026BDEB}" presName="text3" presStyleLbl="fgAcc3" presStyleIdx="2" presStyleCnt="3">
        <dgm:presLayoutVars>
          <dgm:chPref val="3"/>
        </dgm:presLayoutVars>
      </dgm:prSet>
      <dgm:spPr/>
      <dgm:t>
        <a:bodyPr/>
        <a:lstStyle/>
        <a:p>
          <a:endParaRPr lang="ru-RU"/>
        </a:p>
      </dgm:t>
    </dgm:pt>
    <dgm:pt modelId="{0942AB27-5B98-41F6-AFD4-DA5923055546}" type="pres">
      <dgm:prSet presAssocID="{1361B3AB-6190-4EB0-9303-71D5B026BDEB}" presName="hierChild4" presStyleCnt="0"/>
      <dgm:spPr/>
    </dgm:pt>
    <dgm:pt modelId="{F794F371-071F-461B-BA85-5B883E2034C4}" type="pres">
      <dgm:prSet presAssocID="{4C055B86-B961-4160-810D-8D75F586EC4E}" presName="Name10" presStyleLbl="parChTrans1D2" presStyleIdx="1" presStyleCnt="4"/>
      <dgm:spPr/>
      <dgm:t>
        <a:bodyPr/>
        <a:lstStyle/>
        <a:p>
          <a:endParaRPr lang="ru-RU"/>
        </a:p>
      </dgm:t>
    </dgm:pt>
    <dgm:pt modelId="{6F0EF544-E265-4BAA-AB99-224BC70CEC5F}" type="pres">
      <dgm:prSet presAssocID="{F5E4822B-2E7F-4A16-8B63-69A09A1B0C5B}" presName="hierRoot2" presStyleCnt="0"/>
      <dgm:spPr/>
    </dgm:pt>
    <dgm:pt modelId="{95065931-D423-4B4D-8C9D-C054BA5679E1}" type="pres">
      <dgm:prSet presAssocID="{F5E4822B-2E7F-4A16-8B63-69A09A1B0C5B}" presName="composite2" presStyleCnt="0"/>
      <dgm:spPr/>
    </dgm:pt>
    <dgm:pt modelId="{DA16B287-8994-43E5-9482-7E4A56F870BE}" type="pres">
      <dgm:prSet presAssocID="{F5E4822B-2E7F-4A16-8B63-69A09A1B0C5B}" presName="background2" presStyleLbl="node2" presStyleIdx="1" presStyleCnt="4"/>
      <dgm:spPr/>
    </dgm:pt>
    <dgm:pt modelId="{D2B509FE-CD50-41A2-91E8-B241581B3116}" type="pres">
      <dgm:prSet presAssocID="{F5E4822B-2E7F-4A16-8B63-69A09A1B0C5B}" presName="text2" presStyleLbl="fgAcc2" presStyleIdx="1" presStyleCnt="4">
        <dgm:presLayoutVars>
          <dgm:chPref val="3"/>
        </dgm:presLayoutVars>
      </dgm:prSet>
      <dgm:spPr/>
      <dgm:t>
        <a:bodyPr/>
        <a:lstStyle/>
        <a:p>
          <a:endParaRPr lang="ru-RU"/>
        </a:p>
      </dgm:t>
    </dgm:pt>
    <dgm:pt modelId="{741C7204-CE13-45CF-ADCC-150CDF752EF6}" type="pres">
      <dgm:prSet presAssocID="{F5E4822B-2E7F-4A16-8B63-69A09A1B0C5B}" presName="hierChild3" presStyleCnt="0"/>
      <dgm:spPr/>
    </dgm:pt>
    <dgm:pt modelId="{E8D09424-BFBD-4F91-85F8-8FF2DCA8AF8B}" type="pres">
      <dgm:prSet presAssocID="{5CA7663F-C527-49EE-B485-B7C07C1CCEC0}" presName="Name10" presStyleLbl="parChTrans1D2" presStyleIdx="2" presStyleCnt="4"/>
      <dgm:spPr/>
      <dgm:t>
        <a:bodyPr/>
        <a:lstStyle/>
        <a:p>
          <a:endParaRPr lang="ru-RU"/>
        </a:p>
      </dgm:t>
    </dgm:pt>
    <dgm:pt modelId="{57B101CA-A4D8-47C7-904B-A8AD702E5110}" type="pres">
      <dgm:prSet presAssocID="{79A2657D-5EC1-4BA6-BDD9-BBF564CEDEB3}" presName="hierRoot2" presStyleCnt="0"/>
      <dgm:spPr/>
    </dgm:pt>
    <dgm:pt modelId="{C0F85B9C-F81F-49F0-941B-BEBD4B2F0AE0}" type="pres">
      <dgm:prSet presAssocID="{79A2657D-5EC1-4BA6-BDD9-BBF564CEDEB3}" presName="composite2" presStyleCnt="0"/>
      <dgm:spPr/>
    </dgm:pt>
    <dgm:pt modelId="{6847BE9E-3232-4066-A9B3-32299B805FC8}" type="pres">
      <dgm:prSet presAssocID="{79A2657D-5EC1-4BA6-BDD9-BBF564CEDEB3}" presName="background2" presStyleLbl="node2" presStyleIdx="2" presStyleCnt="4"/>
      <dgm:spPr/>
    </dgm:pt>
    <dgm:pt modelId="{63CC4A49-E28B-43A2-9A11-97514DCFF996}" type="pres">
      <dgm:prSet presAssocID="{79A2657D-5EC1-4BA6-BDD9-BBF564CEDEB3}" presName="text2" presStyleLbl="fgAcc2" presStyleIdx="2" presStyleCnt="4">
        <dgm:presLayoutVars>
          <dgm:chPref val="3"/>
        </dgm:presLayoutVars>
      </dgm:prSet>
      <dgm:spPr/>
      <dgm:t>
        <a:bodyPr/>
        <a:lstStyle/>
        <a:p>
          <a:endParaRPr lang="ru-RU"/>
        </a:p>
      </dgm:t>
    </dgm:pt>
    <dgm:pt modelId="{CF2C455A-BEA1-4437-946D-2B673E6104A2}" type="pres">
      <dgm:prSet presAssocID="{79A2657D-5EC1-4BA6-BDD9-BBF564CEDEB3}" presName="hierChild3" presStyleCnt="0"/>
      <dgm:spPr/>
    </dgm:pt>
    <dgm:pt modelId="{31286354-7086-4732-BEFA-58C2D15E22F2}" type="pres">
      <dgm:prSet presAssocID="{7408C60C-D5E8-41E9-B3E8-E20C42D6A564}" presName="Name10" presStyleLbl="parChTrans1D2" presStyleIdx="3" presStyleCnt="4"/>
      <dgm:spPr/>
      <dgm:t>
        <a:bodyPr/>
        <a:lstStyle/>
        <a:p>
          <a:endParaRPr lang="ru-RU"/>
        </a:p>
      </dgm:t>
    </dgm:pt>
    <dgm:pt modelId="{DB67A1D2-C886-419E-B3D6-326FDE4A0B37}" type="pres">
      <dgm:prSet presAssocID="{91C83BF1-6FAD-4778-B6D7-1567786CB514}" presName="hierRoot2" presStyleCnt="0"/>
      <dgm:spPr/>
    </dgm:pt>
    <dgm:pt modelId="{D772AC6D-074F-4109-BDA9-888286DC9898}" type="pres">
      <dgm:prSet presAssocID="{91C83BF1-6FAD-4778-B6D7-1567786CB514}" presName="composite2" presStyleCnt="0"/>
      <dgm:spPr/>
    </dgm:pt>
    <dgm:pt modelId="{6CE9E9FC-59D9-407E-A425-1F8C190544AE}" type="pres">
      <dgm:prSet presAssocID="{91C83BF1-6FAD-4778-B6D7-1567786CB514}" presName="background2" presStyleLbl="node2" presStyleIdx="3" presStyleCnt="4"/>
      <dgm:spPr/>
    </dgm:pt>
    <dgm:pt modelId="{1774D650-9CC9-4702-B9F2-55C18D86E38D}" type="pres">
      <dgm:prSet presAssocID="{91C83BF1-6FAD-4778-B6D7-1567786CB514}" presName="text2" presStyleLbl="fgAcc2" presStyleIdx="3" presStyleCnt="4">
        <dgm:presLayoutVars>
          <dgm:chPref val="3"/>
        </dgm:presLayoutVars>
      </dgm:prSet>
      <dgm:spPr/>
      <dgm:t>
        <a:bodyPr/>
        <a:lstStyle/>
        <a:p>
          <a:endParaRPr lang="ru-RU"/>
        </a:p>
      </dgm:t>
    </dgm:pt>
    <dgm:pt modelId="{123FBA54-9F9B-4084-8CA0-3F7D1B650B2E}" type="pres">
      <dgm:prSet presAssocID="{91C83BF1-6FAD-4778-B6D7-1567786CB514}" presName="hierChild3" presStyleCnt="0"/>
      <dgm:spPr/>
    </dgm:pt>
  </dgm:ptLst>
  <dgm:cxnLst>
    <dgm:cxn modelId="{62BB62FE-5784-404A-9C9C-FDEBC1DF8280}" type="presOf" srcId="{7721C5A3-28A0-4877-8994-CB179E23E7AC}" destId="{91E74448-8734-4904-8B19-C1A6E05D57DE}" srcOrd="0" destOrd="0" presId="urn:microsoft.com/office/officeart/2005/8/layout/hierarchy1"/>
    <dgm:cxn modelId="{1AAC9A8B-D322-4A4A-8C2A-4C05C856A28C}" srcId="{01B13E58-3C5E-4B3D-A64D-7C7B97F863D3}" destId="{1361B3AB-6190-4EB0-9303-71D5B026BDEB}" srcOrd="2" destOrd="0" parTransId="{78C9BE52-68F0-4B38-ACB7-9CCC64164658}" sibTransId="{E881A40D-DB5B-4F06-B4E5-F151FC42FCB9}"/>
    <dgm:cxn modelId="{E93A078B-C57B-4424-95A3-C324758A160A}" srcId="{C11766EA-845B-4FB2-A0EC-A3068B688099}" destId="{91C83BF1-6FAD-4778-B6D7-1567786CB514}" srcOrd="3" destOrd="0" parTransId="{7408C60C-D5E8-41E9-B3E8-E20C42D6A564}" sibTransId="{FFCE417A-52E9-4C42-AE8C-9C4457F3313B}"/>
    <dgm:cxn modelId="{B8109A14-B214-48A0-9B6D-B9248965B9A9}" type="presOf" srcId="{79A2657D-5EC1-4BA6-BDD9-BBF564CEDEB3}" destId="{63CC4A49-E28B-43A2-9A11-97514DCFF996}" srcOrd="0" destOrd="0" presId="urn:microsoft.com/office/officeart/2005/8/layout/hierarchy1"/>
    <dgm:cxn modelId="{32A9EA41-1D2E-452D-8C4F-2672B678CC3E}" srcId="{01B13E58-3C5E-4B3D-A64D-7C7B97F863D3}" destId="{7721C5A3-28A0-4877-8994-CB179E23E7AC}" srcOrd="0" destOrd="0" parTransId="{122D8B31-BB60-483C-AD6F-F1BB06C4DDB9}" sibTransId="{99021128-A9AE-43F2-ABD2-19506048BED1}"/>
    <dgm:cxn modelId="{EB2E4E3C-C922-49BA-8D4A-3D6CCA4EA1D1}" type="presOf" srcId="{7408C60C-D5E8-41E9-B3E8-E20C42D6A564}" destId="{31286354-7086-4732-BEFA-58C2D15E22F2}" srcOrd="0" destOrd="0" presId="urn:microsoft.com/office/officeart/2005/8/layout/hierarchy1"/>
    <dgm:cxn modelId="{1A3A969A-9DFB-45F1-87BB-90DC5FFD1F23}" type="presOf" srcId="{F5E4822B-2E7F-4A16-8B63-69A09A1B0C5B}" destId="{D2B509FE-CD50-41A2-91E8-B241581B3116}" srcOrd="0" destOrd="0" presId="urn:microsoft.com/office/officeart/2005/8/layout/hierarchy1"/>
    <dgm:cxn modelId="{DD79A2D1-1BFC-420C-B4EF-811663E16DC8}" type="presOf" srcId="{C11766EA-845B-4FB2-A0EC-A3068B688099}" destId="{372F2865-F8B7-4E27-9BE7-4D6270771735}" srcOrd="0" destOrd="0" presId="urn:microsoft.com/office/officeart/2005/8/layout/hierarchy1"/>
    <dgm:cxn modelId="{9B20E85E-879C-49B8-B759-1AF35A23C742}" type="presOf" srcId="{C0F37102-CCAD-4668-B4DD-5C099507F6CB}" destId="{62FA12B5-594E-4C14-A319-1ECA7139A761}" srcOrd="0" destOrd="0" presId="urn:microsoft.com/office/officeart/2005/8/layout/hierarchy1"/>
    <dgm:cxn modelId="{DFC05FE1-1485-4DD0-98C9-D3436E71E21A}" type="presOf" srcId="{122D8B31-BB60-483C-AD6F-F1BB06C4DDB9}" destId="{1B0F2970-6748-4306-A943-35AFB478513B}" srcOrd="0" destOrd="0" presId="urn:microsoft.com/office/officeart/2005/8/layout/hierarchy1"/>
    <dgm:cxn modelId="{31BCC901-2547-41ED-B07B-CFD9351B4E17}" type="presOf" srcId="{8AADED4E-6A19-49C6-BDF3-2E3710981013}" destId="{DC40C6CF-EDE8-464E-AC66-64B59778AE14}" srcOrd="0" destOrd="0" presId="urn:microsoft.com/office/officeart/2005/8/layout/hierarchy1"/>
    <dgm:cxn modelId="{0D620679-CFF3-40BF-ABDC-BDCFCF0E5E8F}" type="presOf" srcId="{4C055B86-B961-4160-810D-8D75F586EC4E}" destId="{F794F371-071F-461B-BA85-5B883E2034C4}" srcOrd="0" destOrd="0" presId="urn:microsoft.com/office/officeart/2005/8/layout/hierarchy1"/>
    <dgm:cxn modelId="{F0BC6F62-F303-498A-9E13-13A1860CEE6F}" type="presOf" srcId="{5CA7663F-C527-49EE-B485-B7C07C1CCEC0}" destId="{E8D09424-BFBD-4F91-85F8-8FF2DCA8AF8B}" srcOrd="0" destOrd="0" presId="urn:microsoft.com/office/officeart/2005/8/layout/hierarchy1"/>
    <dgm:cxn modelId="{FCF1AB55-B929-4C48-A052-1483FE44AF5B}" type="presOf" srcId="{2E9E5947-166A-4952-A597-C1F5DF04C8A8}" destId="{DC006EC9-3FD6-4D61-A4F2-5760A342C288}" srcOrd="0" destOrd="0" presId="urn:microsoft.com/office/officeart/2005/8/layout/hierarchy1"/>
    <dgm:cxn modelId="{C678840D-4E04-44F2-AAB8-C56294D51697}" type="presOf" srcId="{01B13E58-3C5E-4B3D-A64D-7C7B97F863D3}" destId="{DAB6FBEB-AE72-48CC-BF61-401C23A3C256}" srcOrd="0" destOrd="0" presId="urn:microsoft.com/office/officeart/2005/8/layout/hierarchy1"/>
    <dgm:cxn modelId="{74BE3135-2A4E-4061-BE06-412644D9C269}" type="presOf" srcId="{78C9BE52-68F0-4B38-ACB7-9CCC64164658}" destId="{96FDB1A8-26F3-4661-A534-0DBA82B20E59}" srcOrd="0" destOrd="0" presId="urn:microsoft.com/office/officeart/2005/8/layout/hierarchy1"/>
    <dgm:cxn modelId="{FDD29657-BEFA-47A5-8695-F8CB62F0C632}" srcId="{C11766EA-845B-4FB2-A0EC-A3068B688099}" destId="{01B13E58-3C5E-4B3D-A64D-7C7B97F863D3}" srcOrd="0" destOrd="0" parTransId="{2E9E5947-166A-4952-A597-C1F5DF04C8A8}" sibTransId="{14117FCB-B8D2-4F03-8E3C-0A3814A80CD3}"/>
    <dgm:cxn modelId="{30AAD989-7A27-4838-825B-24DC4004BAA0}" srcId="{C11766EA-845B-4FB2-A0EC-A3068B688099}" destId="{F5E4822B-2E7F-4A16-8B63-69A09A1B0C5B}" srcOrd="1" destOrd="0" parTransId="{4C055B86-B961-4160-810D-8D75F586EC4E}" sibTransId="{6191A362-BAD0-4C3C-A8CD-49157773C7E6}"/>
    <dgm:cxn modelId="{87597511-4B13-4981-BF72-FC0F11C00C35}" type="presOf" srcId="{91C83BF1-6FAD-4778-B6D7-1567786CB514}" destId="{1774D650-9CC9-4702-B9F2-55C18D86E38D}" srcOrd="0" destOrd="0" presId="urn:microsoft.com/office/officeart/2005/8/layout/hierarchy1"/>
    <dgm:cxn modelId="{DF0CAC57-F979-421D-9C1A-3322DA7C1352}" type="presOf" srcId="{24428E5F-EAEE-44D8-986C-E4E357983A35}" destId="{C296F02E-B5A5-49DD-AA47-001D365EDD75}" srcOrd="0" destOrd="0" presId="urn:microsoft.com/office/officeart/2005/8/layout/hierarchy1"/>
    <dgm:cxn modelId="{4B3A9667-ED96-4561-8D80-798BD6FDA960}" type="presOf" srcId="{1361B3AB-6190-4EB0-9303-71D5B026BDEB}" destId="{3B57D561-79B6-471A-923E-E6267BE9DCD0}" srcOrd="0" destOrd="0" presId="urn:microsoft.com/office/officeart/2005/8/layout/hierarchy1"/>
    <dgm:cxn modelId="{53C626AD-F59C-4DEE-85A4-9DCEC98E8D43}" srcId="{8AADED4E-6A19-49C6-BDF3-2E3710981013}" destId="{C11766EA-845B-4FB2-A0EC-A3068B688099}" srcOrd="0" destOrd="0" parTransId="{9D0AA077-3010-46A2-A303-865C9BA5DAC7}" sibTransId="{8349172F-99C9-4D9F-A5DF-11A40E72A5D0}"/>
    <dgm:cxn modelId="{9FC4A1DF-43CB-4D6A-9876-84EDB549B62C}" srcId="{C11766EA-845B-4FB2-A0EC-A3068B688099}" destId="{79A2657D-5EC1-4BA6-BDD9-BBF564CEDEB3}" srcOrd="2" destOrd="0" parTransId="{5CA7663F-C527-49EE-B485-B7C07C1CCEC0}" sibTransId="{8358C7DC-3285-480A-A49A-34ACEEEE1002}"/>
    <dgm:cxn modelId="{1070BAD3-4BB6-4C90-8439-A90C6B2FFE1B}" srcId="{01B13E58-3C5E-4B3D-A64D-7C7B97F863D3}" destId="{24428E5F-EAEE-44D8-986C-E4E357983A35}" srcOrd="1" destOrd="0" parTransId="{C0F37102-CCAD-4668-B4DD-5C099507F6CB}" sibTransId="{77EF29AA-F318-4BD2-9713-8735D869CB73}"/>
    <dgm:cxn modelId="{7820293D-B535-486E-ACCA-923E1B0FBC66}" type="presParOf" srcId="{DC40C6CF-EDE8-464E-AC66-64B59778AE14}" destId="{378AE1E5-CC20-46BB-870E-78D3AF9DB38C}" srcOrd="0" destOrd="0" presId="urn:microsoft.com/office/officeart/2005/8/layout/hierarchy1"/>
    <dgm:cxn modelId="{BD77FCCF-8324-4FC8-A439-49663180B135}" type="presParOf" srcId="{378AE1E5-CC20-46BB-870E-78D3AF9DB38C}" destId="{9CC6B533-383A-4CCC-B950-23F90E515619}" srcOrd="0" destOrd="0" presId="urn:microsoft.com/office/officeart/2005/8/layout/hierarchy1"/>
    <dgm:cxn modelId="{4EA68B48-830F-488F-852A-BCE4887026A2}" type="presParOf" srcId="{9CC6B533-383A-4CCC-B950-23F90E515619}" destId="{40838F53-BFC7-4A61-B35E-86228A5734E2}" srcOrd="0" destOrd="0" presId="urn:microsoft.com/office/officeart/2005/8/layout/hierarchy1"/>
    <dgm:cxn modelId="{1AEE786B-66E7-45A5-B68F-803FD16DE41C}" type="presParOf" srcId="{9CC6B533-383A-4CCC-B950-23F90E515619}" destId="{372F2865-F8B7-4E27-9BE7-4D6270771735}" srcOrd="1" destOrd="0" presId="urn:microsoft.com/office/officeart/2005/8/layout/hierarchy1"/>
    <dgm:cxn modelId="{F863A00E-63D9-430F-916E-2940CBB0FE54}" type="presParOf" srcId="{378AE1E5-CC20-46BB-870E-78D3AF9DB38C}" destId="{C33E124C-6F7D-47CB-96FF-D3F83ADF314C}" srcOrd="1" destOrd="0" presId="urn:microsoft.com/office/officeart/2005/8/layout/hierarchy1"/>
    <dgm:cxn modelId="{EE483A68-6458-4AE2-BA37-B5C6A85055AC}" type="presParOf" srcId="{C33E124C-6F7D-47CB-96FF-D3F83ADF314C}" destId="{DC006EC9-3FD6-4D61-A4F2-5760A342C288}" srcOrd="0" destOrd="0" presId="urn:microsoft.com/office/officeart/2005/8/layout/hierarchy1"/>
    <dgm:cxn modelId="{43C7FEB2-633B-432A-8E27-C48A5B6E8B58}" type="presParOf" srcId="{C33E124C-6F7D-47CB-96FF-D3F83ADF314C}" destId="{67CCC24E-71AF-4F90-A36C-22C6B539DCB9}" srcOrd="1" destOrd="0" presId="urn:microsoft.com/office/officeart/2005/8/layout/hierarchy1"/>
    <dgm:cxn modelId="{93F09E60-1104-4801-89CD-A0C830EAD032}" type="presParOf" srcId="{67CCC24E-71AF-4F90-A36C-22C6B539DCB9}" destId="{007EFFAB-0452-45A6-9415-5826B16F35AA}" srcOrd="0" destOrd="0" presId="urn:microsoft.com/office/officeart/2005/8/layout/hierarchy1"/>
    <dgm:cxn modelId="{79DD9BFB-1315-4151-832C-9F54CC500B32}" type="presParOf" srcId="{007EFFAB-0452-45A6-9415-5826B16F35AA}" destId="{BF6616F1-9D05-419B-A9B8-C9E390FAC879}" srcOrd="0" destOrd="0" presId="urn:microsoft.com/office/officeart/2005/8/layout/hierarchy1"/>
    <dgm:cxn modelId="{A2D7E3D0-CCAE-4EE2-96A7-D3B33DBE89F7}" type="presParOf" srcId="{007EFFAB-0452-45A6-9415-5826B16F35AA}" destId="{DAB6FBEB-AE72-48CC-BF61-401C23A3C256}" srcOrd="1" destOrd="0" presId="urn:microsoft.com/office/officeart/2005/8/layout/hierarchy1"/>
    <dgm:cxn modelId="{C80E379E-9CF8-42EA-AAB5-A8EF8771486E}" type="presParOf" srcId="{67CCC24E-71AF-4F90-A36C-22C6B539DCB9}" destId="{6AA6909C-2275-4C46-8F3D-A12C6DE19D37}" srcOrd="1" destOrd="0" presId="urn:microsoft.com/office/officeart/2005/8/layout/hierarchy1"/>
    <dgm:cxn modelId="{ABDC27C1-E0F2-46A1-BF4A-80497BDD3364}" type="presParOf" srcId="{6AA6909C-2275-4C46-8F3D-A12C6DE19D37}" destId="{1B0F2970-6748-4306-A943-35AFB478513B}" srcOrd="0" destOrd="0" presId="urn:microsoft.com/office/officeart/2005/8/layout/hierarchy1"/>
    <dgm:cxn modelId="{8A1FB51E-A5EB-4657-BE09-03F020FA7E48}" type="presParOf" srcId="{6AA6909C-2275-4C46-8F3D-A12C6DE19D37}" destId="{64819095-A914-4300-A8A8-571F73B50FA3}" srcOrd="1" destOrd="0" presId="urn:microsoft.com/office/officeart/2005/8/layout/hierarchy1"/>
    <dgm:cxn modelId="{62F36F2B-3137-48A9-9483-5CD25BF91BB2}" type="presParOf" srcId="{64819095-A914-4300-A8A8-571F73B50FA3}" destId="{13CCF794-DAE5-4332-8FA8-BFC1119D1B55}" srcOrd="0" destOrd="0" presId="urn:microsoft.com/office/officeart/2005/8/layout/hierarchy1"/>
    <dgm:cxn modelId="{48E184CA-3615-4A3C-ADBC-5DA1B96A543D}" type="presParOf" srcId="{13CCF794-DAE5-4332-8FA8-BFC1119D1B55}" destId="{442B49A4-1CCD-4311-9563-DF4CA72AF64B}" srcOrd="0" destOrd="0" presId="urn:microsoft.com/office/officeart/2005/8/layout/hierarchy1"/>
    <dgm:cxn modelId="{14B6D234-6242-4E0C-A577-5484EF44C9FA}" type="presParOf" srcId="{13CCF794-DAE5-4332-8FA8-BFC1119D1B55}" destId="{91E74448-8734-4904-8B19-C1A6E05D57DE}" srcOrd="1" destOrd="0" presId="urn:microsoft.com/office/officeart/2005/8/layout/hierarchy1"/>
    <dgm:cxn modelId="{5E6DF9CB-8CB6-4901-B1BF-C05316D076C1}" type="presParOf" srcId="{64819095-A914-4300-A8A8-571F73B50FA3}" destId="{075A6093-553D-4487-A5F6-936F12DB8264}" srcOrd="1" destOrd="0" presId="urn:microsoft.com/office/officeart/2005/8/layout/hierarchy1"/>
    <dgm:cxn modelId="{D29411AF-E8F5-4E83-8751-59D64292F4E2}" type="presParOf" srcId="{6AA6909C-2275-4C46-8F3D-A12C6DE19D37}" destId="{62FA12B5-594E-4C14-A319-1ECA7139A761}" srcOrd="2" destOrd="0" presId="urn:microsoft.com/office/officeart/2005/8/layout/hierarchy1"/>
    <dgm:cxn modelId="{31040180-9E2B-40D1-B8F1-0504F84216E5}" type="presParOf" srcId="{6AA6909C-2275-4C46-8F3D-A12C6DE19D37}" destId="{1E96A11C-DADC-48A7-AEF6-61A0356C7C23}" srcOrd="3" destOrd="0" presId="urn:microsoft.com/office/officeart/2005/8/layout/hierarchy1"/>
    <dgm:cxn modelId="{35F6A831-EF7E-4C84-A33B-339ABC3D8673}" type="presParOf" srcId="{1E96A11C-DADC-48A7-AEF6-61A0356C7C23}" destId="{15AE30BC-BB1B-4D26-A66D-0890EE13920D}" srcOrd="0" destOrd="0" presId="urn:microsoft.com/office/officeart/2005/8/layout/hierarchy1"/>
    <dgm:cxn modelId="{E4B2E43F-837E-4433-BF0A-179E6C7DFE15}" type="presParOf" srcId="{15AE30BC-BB1B-4D26-A66D-0890EE13920D}" destId="{D1F358D8-4492-4C44-8415-0CDEEC034049}" srcOrd="0" destOrd="0" presId="urn:microsoft.com/office/officeart/2005/8/layout/hierarchy1"/>
    <dgm:cxn modelId="{4C0A57F5-2E0B-40C7-BDD9-A0B75F724AFD}" type="presParOf" srcId="{15AE30BC-BB1B-4D26-A66D-0890EE13920D}" destId="{C296F02E-B5A5-49DD-AA47-001D365EDD75}" srcOrd="1" destOrd="0" presId="urn:microsoft.com/office/officeart/2005/8/layout/hierarchy1"/>
    <dgm:cxn modelId="{C5E3833D-4063-4DA4-91AB-5DCA49E05029}" type="presParOf" srcId="{1E96A11C-DADC-48A7-AEF6-61A0356C7C23}" destId="{FAD5DF76-DEAE-4206-9FD8-E5D7D50570EB}" srcOrd="1" destOrd="0" presId="urn:microsoft.com/office/officeart/2005/8/layout/hierarchy1"/>
    <dgm:cxn modelId="{F1292905-73CA-4BE8-BA2E-574C2E2D4BEC}" type="presParOf" srcId="{6AA6909C-2275-4C46-8F3D-A12C6DE19D37}" destId="{96FDB1A8-26F3-4661-A534-0DBA82B20E59}" srcOrd="4" destOrd="0" presId="urn:microsoft.com/office/officeart/2005/8/layout/hierarchy1"/>
    <dgm:cxn modelId="{ED2C02C5-F7C6-416B-B8FF-1D3DAA3E56B1}" type="presParOf" srcId="{6AA6909C-2275-4C46-8F3D-A12C6DE19D37}" destId="{026468FB-FBC2-4B36-978C-A48DCD7E1358}" srcOrd="5" destOrd="0" presId="urn:microsoft.com/office/officeart/2005/8/layout/hierarchy1"/>
    <dgm:cxn modelId="{D08CF4A5-B77B-4EC7-9E44-BB5A86332E2F}" type="presParOf" srcId="{026468FB-FBC2-4B36-978C-A48DCD7E1358}" destId="{EE385D95-0919-46AE-91E9-DAEED49ED1D7}" srcOrd="0" destOrd="0" presId="urn:microsoft.com/office/officeart/2005/8/layout/hierarchy1"/>
    <dgm:cxn modelId="{7DBAC7C5-DD35-4E5E-BD7E-5881F5C4D685}" type="presParOf" srcId="{EE385D95-0919-46AE-91E9-DAEED49ED1D7}" destId="{E0C250E1-6411-41BB-86DD-EFD71C4580D0}" srcOrd="0" destOrd="0" presId="urn:microsoft.com/office/officeart/2005/8/layout/hierarchy1"/>
    <dgm:cxn modelId="{4D643126-95D6-46B2-AB90-8516D1F29BA5}" type="presParOf" srcId="{EE385D95-0919-46AE-91E9-DAEED49ED1D7}" destId="{3B57D561-79B6-471A-923E-E6267BE9DCD0}" srcOrd="1" destOrd="0" presId="urn:microsoft.com/office/officeart/2005/8/layout/hierarchy1"/>
    <dgm:cxn modelId="{6ECFE0EB-DF08-4A2A-84C3-937896CEE580}" type="presParOf" srcId="{026468FB-FBC2-4B36-978C-A48DCD7E1358}" destId="{0942AB27-5B98-41F6-AFD4-DA5923055546}" srcOrd="1" destOrd="0" presId="urn:microsoft.com/office/officeart/2005/8/layout/hierarchy1"/>
    <dgm:cxn modelId="{FF35B7B0-EE41-4F97-818D-ABBF42074E0D}" type="presParOf" srcId="{C33E124C-6F7D-47CB-96FF-D3F83ADF314C}" destId="{F794F371-071F-461B-BA85-5B883E2034C4}" srcOrd="2" destOrd="0" presId="urn:microsoft.com/office/officeart/2005/8/layout/hierarchy1"/>
    <dgm:cxn modelId="{060F00C0-39DF-4EDE-A2D6-BF4F07884C39}" type="presParOf" srcId="{C33E124C-6F7D-47CB-96FF-D3F83ADF314C}" destId="{6F0EF544-E265-4BAA-AB99-224BC70CEC5F}" srcOrd="3" destOrd="0" presId="urn:microsoft.com/office/officeart/2005/8/layout/hierarchy1"/>
    <dgm:cxn modelId="{1328CFE9-CCE2-41C1-9DFA-71EC97CA9D99}" type="presParOf" srcId="{6F0EF544-E265-4BAA-AB99-224BC70CEC5F}" destId="{95065931-D423-4B4D-8C9D-C054BA5679E1}" srcOrd="0" destOrd="0" presId="urn:microsoft.com/office/officeart/2005/8/layout/hierarchy1"/>
    <dgm:cxn modelId="{E4E45DEA-0FA1-4AE5-BAB9-95FD47091BA3}" type="presParOf" srcId="{95065931-D423-4B4D-8C9D-C054BA5679E1}" destId="{DA16B287-8994-43E5-9482-7E4A56F870BE}" srcOrd="0" destOrd="0" presId="urn:microsoft.com/office/officeart/2005/8/layout/hierarchy1"/>
    <dgm:cxn modelId="{0366EF39-DC3D-47C5-8B8F-DA88A2607309}" type="presParOf" srcId="{95065931-D423-4B4D-8C9D-C054BA5679E1}" destId="{D2B509FE-CD50-41A2-91E8-B241581B3116}" srcOrd="1" destOrd="0" presId="urn:microsoft.com/office/officeart/2005/8/layout/hierarchy1"/>
    <dgm:cxn modelId="{BED2B299-2EEA-41DA-9C66-0EA91BE92D3C}" type="presParOf" srcId="{6F0EF544-E265-4BAA-AB99-224BC70CEC5F}" destId="{741C7204-CE13-45CF-ADCC-150CDF752EF6}" srcOrd="1" destOrd="0" presId="urn:microsoft.com/office/officeart/2005/8/layout/hierarchy1"/>
    <dgm:cxn modelId="{1C7820D1-78C7-476B-9C8A-B2944E95643B}" type="presParOf" srcId="{C33E124C-6F7D-47CB-96FF-D3F83ADF314C}" destId="{E8D09424-BFBD-4F91-85F8-8FF2DCA8AF8B}" srcOrd="4" destOrd="0" presId="urn:microsoft.com/office/officeart/2005/8/layout/hierarchy1"/>
    <dgm:cxn modelId="{BDCE971C-EB3E-42B0-88D1-24F2A34D97DD}" type="presParOf" srcId="{C33E124C-6F7D-47CB-96FF-D3F83ADF314C}" destId="{57B101CA-A4D8-47C7-904B-A8AD702E5110}" srcOrd="5" destOrd="0" presId="urn:microsoft.com/office/officeart/2005/8/layout/hierarchy1"/>
    <dgm:cxn modelId="{6BCFDF51-474F-4731-BFF4-83C58D1DBB96}" type="presParOf" srcId="{57B101CA-A4D8-47C7-904B-A8AD702E5110}" destId="{C0F85B9C-F81F-49F0-941B-BEBD4B2F0AE0}" srcOrd="0" destOrd="0" presId="urn:microsoft.com/office/officeart/2005/8/layout/hierarchy1"/>
    <dgm:cxn modelId="{9763F2B2-D2CF-4E33-AA6A-4B9089492E81}" type="presParOf" srcId="{C0F85B9C-F81F-49F0-941B-BEBD4B2F0AE0}" destId="{6847BE9E-3232-4066-A9B3-32299B805FC8}" srcOrd="0" destOrd="0" presId="urn:microsoft.com/office/officeart/2005/8/layout/hierarchy1"/>
    <dgm:cxn modelId="{9EB31E00-474C-4DB1-9557-6BD100A2985E}" type="presParOf" srcId="{C0F85B9C-F81F-49F0-941B-BEBD4B2F0AE0}" destId="{63CC4A49-E28B-43A2-9A11-97514DCFF996}" srcOrd="1" destOrd="0" presId="urn:microsoft.com/office/officeart/2005/8/layout/hierarchy1"/>
    <dgm:cxn modelId="{8FEFFCD7-D9F0-43F8-B6BA-F27CD4496CE1}" type="presParOf" srcId="{57B101CA-A4D8-47C7-904B-A8AD702E5110}" destId="{CF2C455A-BEA1-4437-946D-2B673E6104A2}" srcOrd="1" destOrd="0" presId="urn:microsoft.com/office/officeart/2005/8/layout/hierarchy1"/>
    <dgm:cxn modelId="{A7A4406E-DB68-48E9-8B19-8A26AA57C1B4}" type="presParOf" srcId="{C33E124C-6F7D-47CB-96FF-D3F83ADF314C}" destId="{31286354-7086-4732-BEFA-58C2D15E22F2}" srcOrd="6" destOrd="0" presId="urn:microsoft.com/office/officeart/2005/8/layout/hierarchy1"/>
    <dgm:cxn modelId="{215A5B03-4754-4596-9058-F001F8CD9FF8}" type="presParOf" srcId="{C33E124C-6F7D-47CB-96FF-D3F83ADF314C}" destId="{DB67A1D2-C886-419E-B3D6-326FDE4A0B37}" srcOrd="7" destOrd="0" presId="urn:microsoft.com/office/officeart/2005/8/layout/hierarchy1"/>
    <dgm:cxn modelId="{A70E4ED1-4064-41C6-90E1-B89B875D79C5}" type="presParOf" srcId="{DB67A1D2-C886-419E-B3D6-326FDE4A0B37}" destId="{D772AC6D-074F-4109-BDA9-888286DC9898}" srcOrd="0" destOrd="0" presId="urn:microsoft.com/office/officeart/2005/8/layout/hierarchy1"/>
    <dgm:cxn modelId="{D3AAAD43-1786-4608-BC57-BF05BFC67089}" type="presParOf" srcId="{D772AC6D-074F-4109-BDA9-888286DC9898}" destId="{6CE9E9FC-59D9-407E-A425-1F8C190544AE}" srcOrd="0" destOrd="0" presId="urn:microsoft.com/office/officeart/2005/8/layout/hierarchy1"/>
    <dgm:cxn modelId="{69FBF5D3-02A2-4B29-AAE7-67858E37AE92}" type="presParOf" srcId="{D772AC6D-074F-4109-BDA9-888286DC9898}" destId="{1774D650-9CC9-4702-B9F2-55C18D86E38D}" srcOrd="1" destOrd="0" presId="urn:microsoft.com/office/officeart/2005/8/layout/hierarchy1"/>
    <dgm:cxn modelId="{3DA06720-5722-40DE-A9DF-64625919F340}" type="presParOf" srcId="{DB67A1D2-C886-419E-B3D6-326FDE4A0B37}" destId="{123FBA54-9F9B-4084-8CA0-3F7D1B650B2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ACE6EF-0BA0-4430-96DA-923AA6C466D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99ECBECA-216A-4F97-98C4-7FBBA9DDC4DE}">
      <dgm:prSet phldrT="[Текст]"/>
      <dgm:spPr/>
      <dgm:t>
        <a:bodyPr/>
        <a:lstStyle/>
        <a:p>
          <a:r>
            <a:rPr lang="kk-KZ" dirty="0" smtClean="0"/>
            <a:t>Элементтер</a:t>
          </a:r>
          <a:endParaRPr lang="ru-RU" dirty="0"/>
        </a:p>
      </dgm:t>
    </dgm:pt>
    <dgm:pt modelId="{CBEC0100-8204-4072-8780-052838DFF32F}" type="parTrans" cxnId="{9D8D0FA1-7422-4C1D-8C06-2562907447B4}">
      <dgm:prSet/>
      <dgm:spPr/>
      <dgm:t>
        <a:bodyPr/>
        <a:lstStyle/>
        <a:p>
          <a:endParaRPr lang="ru-RU"/>
        </a:p>
      </dgm:t>
    </dgm:pt>
    <dgm:pt modelId="{E56511A1-85D0-4C78-AA1D-1E57B63877B4}" type="sibTrans" cxnId="{9D8D0FA1-7422-4C1D-8C06-2562907447B4}">
      <dgm:prSet/>
      <dgm:spPr/>
      <dgm:t>
        <a:bodyPr/>
        <a:lstStyle/>
        <a:p>
          <a:endParaRPr lang="ru-RU"/>
        </a:p>
      </dgm:t>
    </dgm:pt>
    <dgm:pt modelId="{B7F78B6B-FA8A-4524-8F3C-CEF848A92159}">
      <dgm:prSet phldrT="[Текст]"/>
      <dgm:spPr/>
      <dgm:t>
        <a:bodyPr/>
        <a:lstStyle/>
        <a:p>
          <a:r>
            <a:rPr lang="kk-KZ" dirty="0" smtClean="0"/>
            <a:t>Техникалық көміртегі</a:t>
          </a:r>
          <a:endParaRPr lang="ru-RU" dirty="0"/>
        </a:p>
      </dgm:t>
    </dgm:pt>
    <dgm:pt modelId="{E591F343-AB55-4DF2-8EB1-162AAA645BB9}" type="parTrans" cxnId="{CF35BEEE-77B4-4762-8F1F-BB0F08A6661B}">
      <dgm:prSet/>
      <dgm:spPr/>
      <dgm:t>
        <a:bodyPr/>
        <a:lstStyle/>
        <a:p>
          <a:endParaRPr lang="ru-RU"/>
        </a:p>
      </dgm:t>
    </dgm:pt>
    <dgm:pt modelId="{78323C63-0E6A-4606-8B63-C1DE9573E562}" type="sibTrans" cxnId="{CF35BEEE-77B4-4762-8F1F-BB0F08A6661B}">
      <dgm:prSet/>
      <dgm:spPr/>
      <dgm:t>
        <a:bodyPr/>
        <a:lstStyle/>
        <a:p>
          <a:endParaRPr lang="ru-RU"/>
        </a:p>
      </dgm:t>
    </dgm:pt>
    <dgm:pt modelId="{4540F165-B2D2-41B7-9E3B-BDBFAE33F6E7}">
      <dgm:prSet phldrT="[Текст]"/>
      <dgm:spPr/>
      <dgm:t>
        <a:bodyPr/>
        <a:lstStyle/>
        <a:p>
          <a:r>
            <a:rPr lang="kk-KZ" dirty="0" smtClean="0"/>
            <a:t>Металл (</a:t>
          </a:r>
          <a:r>
            <a:rPr lang="ru-RU" dirty="0" smtClean="0"/>
            <a:t>цинк </a:t>
          </a:r>
          <a:r>
            <a:rPr lang="ru-RU" dirty="0" err="1" smtClean="0"/>
            <a:t>шаңы</a:t>
          </a:r>
          <a:r>
            <a:rPr lang="ru-RU" dirty="0" smtClean="0"/>
            <a:t>, </a:t>
          </a:r>
          <a:r>
            <a:rPr lang="ru-RU" dirty="0" err="1" smtClean="0"/>
            <a:t>алюминиий</a:t>
          </a:r>
          <a:r>
            <a:rPr lang="ru-RU" dirty="0" smtClean="0"/>
            <a:t> </a:t>
          </a:r>
          <a:r>
            <a:rPr lang="ru-RU" dirty="0" err="1" smtClean="0"/>
            <a:t>опасы</a:t>
          </a:r>
          <a:r>
            <a:rPr lang="ru-RU" dirty="0" smtClean="0"/>
            <a:t> </a:t>
          </a:r>
          <a:r>
            <a:rPr lang="ru-RU" dirty="0" err="1" smtClean="0"/>
            <a:t>және</a:t>
          </a:r>
          <a:r>
            <a:rPr lang="ru-RU" dirty="0" smtClean="0"/>
            <a:t> </a:t>
          </a:r>
          <a:r>
            <a:rPr lang="ru-RU" dirty="0" err="1" smtClean="0"/>
            <a:t>басқа</a:t>
          </a:r>
          <a:r>
            <a:rPr lang="ru-RU" dirty="0" smtClean="0"/>
            <a:t>);</a:t>
          </a:r>
        </a:p>
        <a:p>
          <a:endParaRPr lang="ru-RU" dirty="0"/>
        </a:p>
      </dgm:t>
    </dgm:pt>
    <dgm:pt modelId="{5DA9C00E-E433-4C0E-89C9-3F89EB08E65E}" type="parTrans" cxnId="{7815FFD9-7C1C-4FE9-899A-9D2F9C6A29D7}">
      <dgm:prSet/>
      <dgm:spPr/>
      <dgm:t>
        <a:bodyPr/>
        <a:lstStyle/>
        <a:p>
          <a:endParaRPr lang="ru-RU"/>
        </a:p>
      </dgm:t>
    </dgm:pt>
    <dgm:pt modelId="{E4DCFCF3-CF11-4695-B3B2-905C119EBB9B}" type="sibTrans" cxnId="{7815FFD9-7C1C-4FE9-899A-9D2F9C6A29D7}">
      <dgm:prSet/>
      <dgm:spPr/>
      <dgm:t>
        <a:bodyPr/>
        <a:lstStyle/>
        <a:p>
          <a:endParaRPr lang="ru-RU"/>
        </a:p>
      </dgm:t>
    </dgm:pt>
    <dgm:pt modelId="{93BEB1BD-7CC8-4D35-BE54-9C41D00E7D10}" type="pres">
      <dgm:prSet presAssocID="{9CACE6EF-0BA0-4430-96DA-923AA6C466D3}" presName="Name0" presStyleCnt="0">
        <dgm:presLayoutVars>
          <dgm:chPref val="1"/>
          <dgm:dir/>
          <dgm:animOne val="branch"/>
          <dgm:animLvl val="lvl"/>
          <dgm:resizeHandles val="exact"/>
        </dgm:presLayoutVars>
      </dgm:prSet>
      <dgm:spPr/>
      <dgm:t>
        <a:bodyPr/>
        <a:lstStyle/>
        <a:p>
          <a:endParaRPr lang="ru-RU"/>
        </a:p>
      </dgm:t>
    </dgm:pt>
    <dgm:pt modelId="{45CD65EE-DB61-4242-AB29-86FB53C73D0C}" type="pres">
      <dgm:prSet presAssocID="{99ECBECA-216A-4F97-98C4-7FBBA9DDC4DE}" presName="root1" presStyleCnt="0"/>
      <dgm:spPr/>
    </dgm:pt>
    <dgm:pt modelId="{836157A4-28EF-498E-A442-E3A6F87C94F3}" type="pres">
      <dgm:prSet presAssocID="{99ECBECA-216A-4F97-98C4-7FBBA9DDC4DE}" presName="LevelOneTextNode" presStyleLbl="node0" presStyleIdx="0" presStyleCnt="1">
        <dgm:presLayoutVars>
          <dgm:chPref val="3"/>
        </dgm:presLayoutVars>
      </dgm:prSet>
      <dgm:spPr/>
      <dgm:t>
        <a:bodyPr/>
        <a:lstStyle/>
        <a:p>
          <a:endParaRPr lang="ru-RU"/>
        </a:p>
      </dgm:t>
    </dgm:pt>
    <dgm:pt modelId="{347CACD5-1904-4170-B4F3-AADE52BE978E}" type="pres">
      <dgm:prSet presAssocID="{99ECBECA-216A-4F97-98C4-7FBBA9DDC4DE}" presName="level2hierChild" presStyleCnt="0"/>
      <dgm:spPr/>
    </dgm:pt>
    <dgm:pt modelId="{B40485E7-08BF-47CB-BEFE-748C16BE77B2}" type="pres">
      <dgm:prSet presAssocID="{E591F343-AB55-4DF2-8EB1-162AAA645BB9}" presName="conn2-1" presStyleLbl="parChTrans1D2" presStyleIdx="0" presStyleCnt="2"/>
      <dgm:spPr/>
      <dgm:t>
        <a:bodyPr/>
        <a:lstStyle/>
        <a:p>
          <a:endParaRPr lang="ru-RU"/>
        </a:p>
      </dgm:t>
    </dgm:pt>
    <dgm:pt modelId="{E9176A28-9AA6-4F03-9371-CA2983BC8DE9}" type="pres">
      <dgm:prSet presAssocID="{E591F343-AB55-4DF2-8EB1-162AAA645BB9}" presName="connTx" presStyleLbl="parChTrans1D2" presStyleIdx="0" presStyleCnt="2"/>
      <dgm:spPr/>
      <dgm:t>
        <a:bodyPr/>
        <a:lstStyle/>
        <a:p>
          <a:endParaRPr lang="ru-RU"/>
        </a:p>
      </dgm:t>
    </dgm:pt>
    <dgm:pt modelId="{BCBE212D-863A-4725-80EA-1FEA980A9AC2}" type="pres">
      <dgm:prSet presAssocID="{B7F78B6B-FA8A-4524-8F3C-CEF848A92159}" presName="root2" presStyleCnt="0"/>
      <dgm:spPr/>
    </dgm:pt>
    <dgm:pt modelId="{CD76E339-82A1-45BF-BC40-460CA22B498B}" type="pres">
      <dgm:prSet presAssocID="{B7F78B6B-FA8A-4524-8F3C-CEF848A92159}" presName="LevelTwoTextNode" presStyleLbl="node2" presStyleIdx="0" presStyleCnt="2" custScaleX="130908" custScaleY="116724">
        <dgm:presLayoutVars>
          <dgm:chPref val="3"/>
        </dgm:presLayoutVars>
      </dgm:prSet>
      <dgm:spPr/>
      <dgm:t>
        <a:bodyPr/>
        <a:lstStyle/>
        <a:p>
          <a:endParaRPr lang="ru-RU"/>
        </a:p>
      </dgm:t>
    </dgm:pt>
    <dgm:pt modelId="{1C3540C2-C3D5-44F1-AC23-8D461F21D4BB}" type="pres">
      <dgm:prSet presAssocID="{B7F78B6B-FA8A-4524-8F3C-CEF848A92159}" presName="level3hierChild" presStyleCnt="0"/>
      <dgm:spPr/>
    </dgm:pt>
    <dgm:pt modelId="{22E23D60-42B5-40F5-8DB2-2CAA0C8E600E}" type="pres">
      <dgm:prSet presAssocID="{5DA9C00E-E433-4C0E-89C9-3F89EB08E65E}" presName="conn2-1" presStyleLbl="parChTrans1D2" presStyleIdx="1" presStyleCnt="2"/>
      <dgm:spPr/>
      <dgm:t>
        <a:bodyPr/>
        <a:lstStyle/>
        <a:p>
          <a:endParaRPr lang="ru-RU"/>
        </a:p>
      </dgm:t>
    </dgm:pt>
    <dgm:pt modelId="{4CEA76C4-0426-4767-8E79-A13A5F7D0DA0}" type="pres">
      <dgm:prSet presAssocID="{5DA9C00E-E433-4C0E-89C9-3F89EB08E65E}" presName="connTx" presStyleLbl="parChTrans1D2" presStyleIdx="1" presStyleCnt="2"/>
      <dgm:spPr/>
      <dgm:t>
        <a:bodyPr/>
        <a:lstStyle/>
        <a:p>
          <a:endParaRPr lang="ru-RU"/>
        </a:p>
      </dgm:t>
    </dgm:pt>
    <dgm:pt modelId="{16C0182C-EADF-41CC-868A-B0B62A118127}" type="pres">
      <dgm:prSet presAssocID="{4540F165-B2D2-41B7-9E3B-BDBFAE33F6E7}" presName="root2" presStyleCnt="0"/>
      <dgm:spPr/>
    </dgm:pt>
    <dgm:pt modelId="{3240445F-03D9-45DA-88EB-6E92F80D5A6D}" type="pres">
      <dgm:prSet presAssocID="{4540F165-B2D2-41B7-9E3B-BDBFAE33F6E7}" presName="LevelTwoTextNode" presStyleLbl="node2" presStyleIdx="1" presStyleCnt="2" custScaleX="128219" custScaleY="192704">
        <dgm:presLayoutVars>
          <dgm:chPref val="3"/>
        </dgm:presLayoutVars>
      </dgm:prSet>
      <dgm:spPr/>
      <dgm:t>
        <a:bodyPr/>
        <a:lstStyle/>
        <a:p>
          <a:endParaRPr lang="ru-RU"/>
        </a:p>
      </dgm:t>
    </dgm:pt>
    <dgm:pt modelId="{8E1EA4CA-0CA1-4A19-BE5F-8EE5AC15020C}" type="pres">
      <dgm:prSet presAssocID="{4540F165-B2D2-41B7-9E3B-BDBFAE33F6E7}" presName="level3hierChild" presStyleCnt="0"/>
      <dgm:spPr/>
    </dgm:pt>
  </dgm:ptLst>
  <dgm:cxnLst>
    <dgm:cxn modelId="{C15ED0A5-C19C-4FA8-B6A7-0D030722EC3A}" type="presOf" srcId="{E591F343-AB55-4DF2-8EB1-162AAA645BB9}" destId="{B40485E7-08BF-47CB-BEFE-748C16BE77B2}" srcOrd="0" destOrd="0" presId="urn:microsoft.com/office/officeart/2008/layout/HorizontalMultiLevelHierarchy"/>
    <dgm:cxn modelId="{CF35BEEE-77B4-4762-8F1F-BB0F08A6661B}" srcId="{99ECBECA-216A-4F97-98C4-7FBBA9DDC4DE}" destId="{B7F78B6B-FA8A-4524-8F3C-CEF848A92159}" srcOrd="0" destOrd="0" parTransId="{E591F343-AB55-4DF2-8EB1-162AAA645BB9}" sibTransId="{78323C63-0E6A-4606-8B63-C1DE9573E562}"/>
    <dgm:cxn modelId="{2312D048-9F16-46B9-A987-8245C226C143}" type="presOf" srcId="{5DA9C00E-E433-4C0E-89C9-3F89EB08E65E}" destId="{22E23D60-42B5-40F5-8DB2-2CAA0C8E600E}" srcOrd="0" destOrd="0" presId="urn:microsoft.com/office/officeart/2008/layout/HorizontalMultiLevelHierarchy"/>
    <dgm:cxn modelId="{3A318167-2267-4B5D-A622-A9A942BEB794}" type="presOf" srcId="{5DA9C00E-E433-4C0E-89C9-3F89EB08E65E}" destId="{4CEA76C4-0426-4767-8E79-A13A5F7D0DA0}" srcOrd="1" destOrd="0" presId="urn:microsoft.com/office/officeart/2008/layout/HorizontalMultiLevelHierarchy"/>
    <dgm:cxn modelId="{335EC996-0F0A-4AFE-B641-0D91CBF2F8B6}" type="presOf" srcId="{4540F165-B2D2-41B7-9E3B-BDBFAE33F6E7}" destId="{3240445F-03D9-45DA-88EB-6E92F80D5A6D}" srcOrd="0" destOrd="0" presId="urn:microsoft.com/office/officeart/2008/layout/HorizontalMultiLevelHierarchy"/>
    <dgm:cxn modelId="{B3725000-6063-40E5-B2F8-966294147AD2}" type="presOf" srcId="{9CACE6EF-0BA0-4430-96DA-923AA6C466D3}" destId="{93BEB1BD-7CC8-4D35-BE54-9C41D00E7D10}" srcOrd="0" destOrd="0" presId="urn:microsoft.com/office/officeart/2008/layout/HorizontalMultiLevelHierarchy"/>
    <dgm:cxn modelId="{4BB5AB21-B340-4B5C-BB1F-12AA36A5DDE3}" type="presOf" srcId="{B7F78B6B-FA8A-4524-8F3C-CEF848A92159}" destId="{CD76E339-82A1-45BF-BC40-460CA22B498B}" srcOrd="0" destOrd="0" presId="urn:microsoft.com/office/officeart/2008/layout/HorizontalMultiLevelHierarchy"/>
    <dgm:cxn modelId="{7815FFD9-7C1C-4FE9-899A-9D2F9C6A29D7}" srcId="{99ECBECA-216A-4F97-98C4-7FBBA9DDC4DE}" destId="{4540F165-B2D2-41B7-9E3B-BDBFAE33F6E7}" srcOrd="1" destOrd="0" parTransId="{5DA9C00E-E433-4C0E-89C9-3F89EB08E65E}" sibTransId="{E4DCFCF3-CF11-4695-B3B2-905C119EBB9B}"/>
    <dgm:cxn modelId="{5AB719A2-5F89-4662-93F0-C15A6FA21F88}" type="presOf" srcId="{99ECBECA-216A-4F97-98C4-7FBBA9DDC4DE}" destId="{836157A4-28EF-498E-A442-E3A6F87C94F3}" srcOrd="0" destOrd="0" presId="urn:microsoft.com/office/officeart/2008/layout/HorizontalMultiLevelHierarchy"/>
    <dgm:cxn modelId="{60F5FFA4-5117-4A00-BB80-DC57CBECF9E2}" type="presOf" srcId="{E591F343-AB55-4DF2-8EB1-162AAA645BB9}" destId="{E9176A28-9AA6-4F03-9371-CA2983BC8DE9}" srcOrd="1" destOrd="0" presId="urn:microsoft.com/office/officeart/2008/layout/HorizontalMultiLevelHierarchy"/>
    <dgm:cxn modelId="{9D8D0FA1-7422-4C1D-8C06-2562907447B4}" srcId="{9CACE6EF-0BA0-4430-96DA-923AA6C466D3}" destId="{99ECBECA-216A-4F97-98C4-7FBBA9DDC4DE}" srcOrd="0" destOrd="0" parTransId="{CBEC0100-8204-4072-8780-052838DFF32F}" sibTransId="{E56511A1-85D0-4C78-AA1D-1E57B63877B4}"/>
    <dgm:cxn modelId="{B3CB3BC1-C223-4149-BE5F-5D445430A253}" type="presParOf" srcId="{93BEB1BD-7CC8-4D35-BE54-9C41D00E7D10}" destId="{45CD65EE-DB61-4242-AB29-86FB53C73D0C}" srcOrd="0" destOrd="0" presId="urn:microsoft.com/office/officeart/2008/layout/HorizontalMultiLevelHierarchy"/>
    <dgm:cxn modelId="{200DD448-3D1C-48D3-89C1-381967BAE089}" type="presParOf" srcId="{45CD65EE-DB61-4242-AB29-86FB53C73D0C}" destId="{836157A4-28EF-498E-A442-E3A6F87C94F3}" srcOrd="0" destOrd="0" presId="urn:microsoft.com/office/officeart/2008/layout/HorizontalMultiLevelHierarchy"/>
    <dgm:cxn modelId="{ED4E0E8D-067E-4450-9C7E-D82F553F4C49}" type="presParOf" srcId="{45CD65EE-DB61-4242-AB29-86FB53C73D0C}" destId="{347CACD5-1904-4170-B4F3-AADE52BE978E}" srcOrd="1" destOrd="0" presId="urn:microsoft.com/office/officeart/2008/layout/HorizontalMultiLevelHierarchy"/>
    <dgm:cxn modelId="{876D3863-2E5E-43E2-B63A-849010C1EE30}" type="presParOf" srcId="{347CACD5-1904-4170-B4F3-AADE52BE978E}" destId="{B40485E7-08BF-47CB-BEFE-748C16BE77B2}" srcOrd="0" destOrd="0" presId="urn:microsoft.com/office/officeart/2008/layout/HorizontalMultiLevelHierarchy"/>
    <dgm:cxn modelId="{8D6E6408-114F-4844-B6CC-31C400861583}" type="presParOf" srcId="{B40485E7-08BF-47CB-BEFE-748C16BE77B2}" destId="{E9176A28-9AA6-4F03-9371-CA2983BC8DE9}" srcOrd="0" destOrd="0" presId="urn:microsoft.com/office/officeart/2008/layout/HorizontalMultiLevelHierarchy"/>
    <dgm:cxn modelId="{472CC9E9-D5E5-49B4-9492-8DDC742C8C7E}" type="presParOf" srcId="{347CACD5-1904-4170-B4F3-AADE52BE978E}" destId="{BCBE212D-863A-4725-80EA-1FEA980A9AC2}" srcOrd="1" destOrd="0" presId="urn:microsoft.com/office/officeart/2008/layout/HorizontalMultiLevelHierarchy"/>
    <dgm:cxn modelId="{C8690629-46AF-4C9A-8125-DF0392AB1C3F}" type="presParOf" srcId="{BCBE212D-863A-4725-80EA-1FEA980A9AC2}" destId="{CD76E339-82A1-45BF-BC40-460CA22B498B}" srcOrd="0" destOrd="0" presId="urn:microsoft.com/office/officeart/2008/layout/HorizontalMultiLevelHierarchy"/>
    <dgm:cxn modelId="{3DDBAC83-78B1-45F6-B312-00E04919187D}" type="presParOf" srcId="{BCBE212D-863A-4725-80EA-1FEA980A9AC2}" destId="{1C3540C2-C3D5-44F1-AC23-8D461F21D4BB}" srcOrd="1" destOrd="0" presId="urn:microsoft.com/office/officeart/2008/layout/HorizontalMultiLevelHierarchy"/>
    <dgm:cxn modelId="{5FF3A8D9-A461-4EEE-862D-4A665883E90D}" type="presParOf" srcId="{347CACD5-1904-4170-B4F3-AADE52BE978E}" destId="{22E23D60-42B5-40F5-8DB2-2CAA0C8E600E}" srcOrd="2" destOrd="0" presId="urn:microsoft.com/office/officeart/2008/layout/HorizontalMultiLevelHierarchy"/>
    <dgm:cxn modelId="{993A1046-F0C7-4FAD-AD24-27385E2835B2}" type="presParOf" srcId="{22E23D60-42B5-40F5-8DB2-2CAA0C8E600E}" destId="{4CEA76C4-0426-4767-8E79-A13A5F7D0DA0}" srcOrd="0" destOrd="0" presId="urn:microsoft.com/office/officeart/2008/layout/HorizontalMultiLevelHierarchy"/>
    <dgm:cxn modelId="{99F2CE0A-6084-48D2-AE08-046DF4B141AB}" type="presParOf" srcId="{347CACD5-1904-4170-B4F3-AADE52BE978E}" destId="{16C0182C-EADF-41CC-868A-B0B62A118127}" srcOrd="3" destOrd="0" presId="urn:microsoft.com/office/officeart/2008/layout/HorizontalMultiLevelHierarchy"/>
    <dgm:cxn modelId="{B9011887-4A2E-4EFA-9E39-31CEAF87B079}" type="presParOf" srcId="{16C0182C-EADF-41CC-868A-B0B62A118127}" destId="{3240445F-03D9-45DA-88EB-6E92F80D5A6D}" srcOrd="0" destOrd="0" presId="urn:microsoft.com/office/officeart/2008/layout/HorizontalMultiLevelHierarchy"/>
    <dgm:cxn modelId="{2C9888BA-C311-48B8-9C9B-898936AD02BF}" type="presParOf" srcId="{16C0182C-EADF-41CC-868A-B0B62A118127}" destId="{8E1EA4CA-0CA1-4A19-BE5F-8EE5AC15020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866919-97EA-4625-890E-48F001B2AFA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1C06BFD5-4492-468F-9DD9-B59B77734990}">
      <dgm:prSet phldrT="[Текст]"/>
      <dgm:spPr/>
      <dgm:t>
        <a:bodyPr/>
        <a:lstStyle/>
        <a:p>
          <a:r>
            <a:rPr lang="kk-KZ" dirty="0" smtClean="0"/>
            <a:t>Оксидтер</a:t>
          </a:r>
          <a:endParaRPr lang="ru-RU" dirty="0"/>
        </a:p>
      </dgm:t>
    </dgm:pt>
    <dgm:pt modelId="{858888AF-49A3-4E0D-8900-013EA74A49BA}" type="parTrans" cxnId="{6775ABA9-87D3-448F-A8E0-5E1874CB454D}">
      <dgm:prSet/>
      <dgm:spPr/>
      <dgm:t>
        <a:bodyPr/>
        <a:lstStyle/>
        <a:p>
          <a:endParaRPr lang="ru-RU"/>
        </a:p>
      </dgm:t>
    </dgm:pt>
    <dgm:pt modelId="{5B55C07A-D07C-49EA-A172-0642D6F4983D}" type="sibTrans" cxnId="{6775ABA9-87D3-448F-A8E0-5E1874CB454D}">
      <dgm:prSet/>
      <dgm:spPr/>
      <dgm:t>
        <a:bodyPr/>
        <a:lstStyle/>
        <a:p>
          <a:endParaRPr lang="ru-RU"/>
        </a:p>
      </dgm:t>
    </dgm:pt>
    <dgm:pt modelId="{A57DFC3B-D707-4B23-A060-C6A3C74723A3}">
      <dgm:prSet/>
      <dgm:spPr/>
      <dgm:t>
        <a:bodyPr/>
        <a:lstStyle/>
        <a:p>
          <a:r>
            <a:rPr lang="ru-RU" dirty="0" smtClean="0"/>
            <a:t>титан диоксиді</a:t>
          </a:r>
          <a:endParaRPr lang="ru-RU" dirty="0"/>
        </a:p>
      </dgm:t>
    </dgm:pt>
    <dgm:pt modelId="{71CF274E-D5DA-4BC9-98CD-419FF2962B66}" type="parTrans" cxnId="{C29A3DE3-D858-4969-947A-6CA2718B5FDF}">
      <dgm:prSet/>
      <dgm:spPr/>
      <dgm:t>
        <a:bodyPr/>
        <a:lstStyle/>
        <a:p>
          <a:endParaRPr lang="ru-RU"/>
        </a:p>
      </dgm:t>
    </dgm:pt>
    <dgm:pt modelId="{803FF4AA-298E-434B-93DF-4DCDA7379EB3}" type="sibTrans" cxnId="{C29A3DE3-D858-4969-947A-6CA2718B5FDF}">
      <dgm:prSet/>
      <dgm:spPr/>
      <dgm:t>
        <a:bodyPr/>
        <a:lstStyle/>
        <a:p>
          <a:endParaRPr lang="ru-RU"/>
        </a:p>
      </dgm:t>
    </dgm:pt>
    <dgm:pt modelId="{DE1C7210-E7E0-40F1-9E5B-29EDCDB5E84B}">
      <dgm:prSet/>
      <dgm:spPr/>
      <dgm:t>
        <a:bodyPr/>
        <a:lstStyle/>
        <a:p>
          <a:r>
            <a:rPr lang="ru-RU" dirty="0" smtClean="0"/>
            <a:t>цинк ақ сыры (цинк оксиді), </a:t>
          </a:r>
          <a:endParaRPr lang="ru-RU" dirty="0"/>
        </a:p>
      </dgm:t>
    </dgm:pt>
    <dgm:pt modelId="{6F1EEB97-C76F-428E-9C98-67C0A6240DD6}" type="parTrans" cxnId="{FFF653C5-66F0-476B-85D8-7FCA22C6B24C}">
      <dgm:prSet/>
      <dgm:spPr/>
      <dgm:t>
        <a:bodyPr/>
        <a:lstStyle/>
        <a:p>
          <a:endParaRPr lang="ru-RU"/>
        </a:p>
      </dgm:t>
    </dgm:pt>
    <dgm:pt modelId="{86EAB0E5-B82A-49A6-8E70-1C133EBF6334}" type="sibTrans" cxnId="{FFF653C5-66F0-476B-85D8-7FCA22C6B24C}">
      <dgm:prSet/>
      <dgm:spPr/>
      <dgm:t>
        <a:bodyPr/>
        <a:lstStyle/>
        <a:p>
          <a:endParaRPr lang="ru-RU"/>
        </a:p>
      </dgm:t>
    </dgm:pt>
    <dgm:pt modelId="{2CCA8F66-60D3-4981-9B06-CED3765BB2EA}">
      <dgm:prSet/>
      <dgm:spPr/>
      <dgm:t>
        <a:bodyPr/>
        <a:lstStyle/>
        <a:p>
          <a:r>
            <a:rPr lang="ru-RU" dirty="0" smtClean="0"/>
            <a:t>теміроксидті пигменттер</a:t>
          </a:r>
          <a:endParaRPr lang="ru-RU" dirty="0"/>
        </a:p>
      </dgm:t>
    </dgm:pt>
    <dgm:pt modelId="{2FB339DE-D811-48BC-94B4-424C91F8A054}" type="parTrans" cxnId="{7338C647-7F42-42F9-AFF4-D63AF1354C75}">
      <dgm:prSet/>
      <dgm:spPr/>
      <dgm:t>
        <a:bodyPr/>
        <a:lstStyle/>
        <a:p>
          <a:endParaRPr lang="ru-RU"/>
        </a:p>
      </dgm:t>
    </dgm:pt>
    <dgm:pt modelId="{083860EB-9AA1-453F-AE0F-F1F194285AAE}" type="sibTrans" cxnId="{7338C647-7F42-42F9-AFF4-D63AF1354C75}">
      <dgm:prSet/>
      <dgm:spPr/>
      <dgm:t>
        <a:bodyPr/>
        <a:lstStyle/>
        <a:p>
          <a:endParaRPr lang="ru-RU"/>
        </a:p>
      </dgm:t>
    </dgm:pt>
    <dgm:pt modelId="{2D88B1EB-0D37-4213-B674-EF0640FF7CF9}">
      <dgm:prSet/>
      <dgm:spPr/>
      <dgm:t>
        <a:bodyPr/>
        <a:lstStyle/>
        <a:p>
          <a:r>
            <a:rPr lang="ru-RU" dirty="0" smtClean="0"/>
            <a:t>қорғасын оксиді</a:t>
          </a:r>
          <a:endParaRPr lang="ru-RU" dirty="0"/>
        </a:p>
      </dgm:t>
    </dgm:pt>
    <dgm:pt modelId="{5305E3BF-E2A8-453A-BD8E-AD2B3F75B4D5}" type="parTrans" cxnId="{CCCCA5D6-B725-4AAA-B056-E1A03C9D4DB4}">
      <dgm:prSet/>
      <dgm:spPr/>
      <dgm:t>
        <a:bodyPr/>
        <a:lstStyle/>
        <a:p>
          <a:endParaRPr lang="ru-RU"/>
        </a:p>
      </dgm:t>
    </dgm:pt>
    <dgm:pt modelId="{39F8F90C-A49A-4C29-AEF1-9FAE29976724}" type="sibTrans" cxnId="{CCCCA5D6-B725-4AAA-B056-E1A03C9D4DB4}">
      <dgm:prSet/>
      <dgm:spPr/>
      <dgm:t>
        <a:bodyPr/>
        <a:lstStyle/>
        <a:p>
          <a:endParaRPr lang="ru-RU"/>
        </a:p>
      </dgm:t>
    </dgm:pt>
    <dgm:pt modelId="{E25AC1CB-94B0-4AF1-991B-BF543B6882AB}">
      <dgm:prSet/>
      <dgm:spPr/>
      <dgm:t>
        <a:bodyPr/>
        <a:lstStyle/>
        <a:p>
          <a:r>
            <a:rPr lang="ru-RU" dirty="0" smtClean="0"/>
            <a:t>хром оксиді </a:t>
          </a:r>
          <a:endParaRPr lang="ru-RU" dirty="0"/>
        </a:p>
      </dgm:t>
    </dgm:pt>
    <dgm:pt modelId="{4AFC3FE9-7A38-411C-98D9-19E852F5758B}" type="parTrans" cxnId="{1C2C6EE9-32F3-4DF5-AFC8-E4D03DB913AA}">
      <dgm:prSet/>
      <dgm:spPr/>
      <dgm:t>
        <a:bodyPr/>
        <a:lstStyle/>
        <a:p>
          <a:endParaRPr lang="ru-RU"/>
        </a:p>
      </dgm:t>
    </dgm:pt>
    <dgm:pt modelId="{98438268-4E52-4961-9C16-7669F7A99A86}" type="sibTrans" cxnId="{1C2C6EE9-32F3-4DF5-AFC8-E4D03DB913AA}">
      <dgm:prSet/>
      <dgm:spPr/>
      <dgm:t>
        <a:bodyPr/>
        <a:lstStyle/>
        <a:p>
          <a:endParaRPr lang="ru-RU"/>
        </a:p>
      </dgm:t>
    </dgm:pt>
    <dgm:pt modelId="{0303569E-6FD1-4668-B6E4-9E9DC090443C}" type="pres">
      <dgm:prSet presAssocID="{9D866919-97EA-4625-890E-48F001B2AFA9}" presName="Name0" presStyleCnt="0">
        <dgm:presLayoutVars>
          <dgm:chPref val="1"/>
          <dgm:dir/>
          <dgm:animOne val="branch"/>
          <dgm:animLvl val="lvl"/>
          <dgm:resizeHandles val="exact"/>
        </dgm:presLayoutVars>
      </dgm:prSet>
      <dgm:spPr/>
      <dgm:t>
        <a:bodyPr/>
        <a:lstStyle/>
        <a:p>
          <a:endParaRPr lang="ru-RU"/>
        </a:p>
      </dgm:t>
    </dgm:pt>
    <dgm:pt modelId="{19BB2B6B-147A-4F3D-AFF8-D77A7F6C0EAF}" type="pres">
      <dgm:prSet presAssocID="{1C06BFD5-4492-468F-9DD9-B59B77734990}" presName="root1" presStyleCnt="0"/>
      <dgm:spPr/>
    </dgm:pt>
    <dgm:pt modelId="{65A12CC2-4F0B-4AC0-93E1-EC09742622B4}" type="pres">
      <dgm:prSet presAssocID="{1C06BFD5-4492-468F-9DD9-B59B77734990}" presName="LevelOneTextNode" presStyleLbl="node0" presStyleIdx="0" presStyleCnt="1">
        <dgm:presLayoutVars>
          <dgm:chPref val="3"/>
        </dgm:presLayoutVars>
      </dgm:prSet>
      <dgm:spPr/>
      <dgm:t>
        <a:bodyPr/>
        <a:lstStyle/>
        <a:p>
          <a:endParaRPr lang="ru-RU"/>
        </a:p>
      </dgm:t>
    </dgm:pt>
    <dgm:pt modelId="{4D191BE6-1E2D-4DB6-A01E-AEC9CB8D8CFD}" type="pres">
      <dgm:prSet presAssocID="{1C06BFD5-4492-468F-9DD9-B59B77734990}" presName="level2hierChild" presStyleCnt="0"/>
      <dgm:spPr/>
    </dgm:pt>
    <dgm:pt modelId="{6140E7C5-9BBE-434B-A87A-291F3B508E9E}" type="pres">
      <dgm:prSet presAssocID="{2FB339DE-D811-48BC-94B4-424C91F8A054}" presName="conn2-1" presStyleLbl="parChTrans1D2" presStyleIdx="0" presStyleCnt="5"/>
      <dgm:spPr/>
      <dgm:t>
        <a:bodyPr/>
        <a:lstStyle/>
        <a:p>
          <a:endParaRPr lang="ru-RU"/>
        </a:p>
      </dgm:t>
    </dgm:pt>
    <dgm:pt modelId="{3C745220-EC26-42A7-B11E-F6551D09695B}" type="pres">
      <dgm:prSet presAssocID="{2FB339DE-D811-48BC-94B4-424C91F8A054}" presName="connTx" presStyleLbl="parChTrans1D2" presStyleIdx="0" presStyleCnt="5"/>
      <dgm:spPr/>
      <dgm:t>
        <a:bodyPr/>
        <a:lstStyle/>
        <a:p>
          <a:endParaRPr lang="ru-RU"/>
        </a:p>
      </dgm:t>
    </dgm:pt>
    <dgm:pt modelId="{409D47FD-6668-422B-B3C7-BC3C08975CC2}" type="pres">
      <dgm:prSet presAssocID="{2CCA8F66-60D3-4981-9B06-CED3765BB2EA}" presName="root2" presStyleCnt="0"/>
      <dgm:spPr/>
    </dgm:pt>
    <dgm:pt modelId="{CACA6DCE-BAAA-40F6-9D02-891AFEEEFF62}" type="pres">
      <dgm:prSet presAssocID="{2CCA8F66-60D3-4981-9B06-CED3765BB2EA}" presName="LevelTwoTextNode" presStyleLbl="node2" presStyleIdx="0" presStyleCnt="5">
        <dgm:presLayoutVars>
          <dgm:chPref val="3"/>
        </dgm:presLayoutVars>
      </dgm:prSet>
      <dgm:spPr/>
      <dgm:t>
        <a:bodyPr/>
        <a:lstStyle/>
        <a:p>
          <a:endParaRPr lang="ru-RU"/>
        </a:p>
      </dgm:t>
    </dgm:pt>
    <dgm:pt modelId="{CF78CAD7-9552-42B6-820D-532B422F1617}" type="pres">
      <dgm:prSet presAssocID="{2CCA8F66-60D3-4981-9B06-CED3765BB2EA}" presName="level3hierChild" presStyleCnt="0"/>
      <dgm:spPr/>
    </dgm:pt>
    <dgm:pt modelId="{12419369-3CA8-4B46-B2EB-53EE42029C29}" type="pres">
      <dgm:prSet presAssocID="{71CF274E-D5DA-4BC9-98CD-419FF2962B66}" presName="conn2-1" presStyleLbl="parChTrans1D2" presStyleIdx="1" presStyleCnt="5"/>
      <dgm:spPr/>
      <dgm:t>
        <a:bodyPr/>
        <a:lstStyle/>
        <a:p>
          <a:endParaRPr lang="ru-RU"/>
        </a:p>
      </dgm:t>
    </dgm:pt>
    <dgm:pt modelId="{D92E56C4-7124-41FC-9C66-EDF167E5C99E}" type="pres">
      <dgm:prSet presAssocID="{71CF274E-D5DA-4BC9-98CD-419FF2962B66}" presName="connTx" presStyleLbl="parChTrans1D2" presStyleIdx="1" presStyleCnt="5"/>
      <dgm:spPr/>
      <dgm:t>
        <a:bodyPr/>
        <a:lstStyle/>
        <a:p>
          <a:endParaRPr lang="ru-RU"/>
        </a:p>
      </dgm:t>
    </dgm:pt>
    <dgm:pt modelId="{326178F2-0E00-4D36-BD55-B8C243CB90A5}" type="pres">
      <dgm:prSet presAssocID="{A57DFC3B-D707-4B23-A060-C6A3C74723A3}" presName="root2" presStyleCnt="0"/>
      <dgm:spPr/>
    </dgm:pt>
    <dgm:pt modelId="{DEC40641-AE9F-4FFF-A535-5DC7A614D523}" type="pres">
      <dgm:prSet presAssocID="{A57DFC3B-D707-4B23-A060-C6A3C74723A3}" presName="LevelTwoTextNode" presStyleLbl="node2" presStyleIdx="1" presStyleCnt="5">
        <dgm:presLayoutVars>
          <dgm:chPref val="3"/>
        </dgm:presLayoutVars>
      </dgm:prSet>
      <dgm:spPr/>
      <dgm:t>
        <a:bodyPr/>
        <a:lstStyle/>
        <a:p>
          <a:endParaRPr lang="ru-RU"/>
        </a:p>
      </dgm:t>
    </dgm:pt>
    <dgm:pt modelId="{1D5B2147-59FB-4A69-8963-267ABDB4E610}" type="pres">
      <dgm:prSet presAssocID="{A57DFC3B-D707-4B23-A060-C6A3C74723A3}" presName="level3hierChild" presStyleCnt="0"/>
      <dgm:spPr/>
    </dgm:pt>
    <dgm:pt modelId="{68F49A92-3DD2-4FE1-A943-9EA0339A07EB}" type="pres">
      <dgm:prSet presAssocID="{4AFC3FE9-7A38-411C-98D9-19E852F5758B}" presName="conn2-1" presStyleLbl="parChTrans1D2" presStyleIdx="2" presStyleCnt="5"/>
      <dgm:spPr/>
      <dgm:t>
        <a:bodyPr/>
        <a:lstStyle/>
        <a:p>
          <a:endParaRPr lang="ru-RU"/>
        </a:p>
      </dgm:t>
    </dgm:pt>
    <dgm:pt modelId="{5043D20A-2F38-4C39-8151-7D250C045BA0}" type="pres">
      <dgm:prSet presAssocID="{4AFC3FE9-7A38-411C-98D9-19E852F5758B}" presName="connTx" presStyleLbl="parChTrans1D2" presStyleIdx="2" presStyleCnt="5"/>
      <dgm:spPr/>
      <dgm:t>
        <a:bodyPr/>
        <a:lstStyle/>
        <a:p>
          <a:endParaRPr lang="ru-RU"/>
        </a:p>
      </dgm:t>
    </dgm:pt>
    <dgm:pt modelId="{59922CA1-C2E7-43C6-9EC9-1D5764918028}" type="pres">
      <dgm:prSet presAssocID="{E25AC1CB-94B0-4AF1-991B-BF543B6882AB}" presName="root2" presStyleCnt="0"/>
      <dgm:spPr/>
    </dgm:pt>
    <dgm:pt modelId="{A1660211-ED1C-4434-9D41-E996DD8CABA2}" type="pres">
      <dgm:prSet presAssocID="{E25AC1CB-94B0-4AF1-991B-BF543B6882AB}" presName="LevelTwoTextNode" presStyleLbl="node2" presStyleIdx="2" presStyleCnt="5">
        <dgm:presLayoutVars>
          <dgm:chPref val="3"/>
        </dgm:presLayoutVars>
      </dgm:prSet>
      <dgm:spPr/>
      <dgm:t>
        <a:bodyPr/>
        <a:lstStyle/>
        <a:p>
          <a:endParaRPr lang="ru-RU"/>
        </a:p>
      </dgm:t>
    </dgm:pt>
    <dgm:pt modelId="{D3A4D042-A63C-4C65-85A0-90F7878CBEE9}" type="pres">
      <dgm:prSet presAssocID="{E25AC1CB-94B0-4AF1-991B-BF543B6882AB}" presName="level3hierChild" presStyleCnt="0"/>
      <dgm:spPr/>
    </dgm:pt>
    <dgm:pt modelId="{D187EFAF-738B-4CC1-AE38-C198558CAB10}" type="pres">
      <dgm:prSet presAssocID="{5305E3BF-E2A8-453A-BD8E-AD2B3F75B4D5}" presName="conn2-1" presStyleLbl="parChTrans1D2" presStyleIdx="3" presStyleCnt="5"/>
      <dgm:spPr/>
      <dgm:t>
        <a:bodyPr/>
        <a:lstStyle/>
        <a:p>
          <a:endParaRPr lang="ru-RU"/>
        </a:p>
      </dgm:t>
    </dgm:pt>
    <dgm:pt modelId="{5334BBB5-C71D-45C2-B5AB-263FD8F302CF}" type="pres">
      <dgm:prSet presAssocID="{5305E3BF-E2A8-453A-BD8E-AD2B3F75B4D5}" presName="connTx" presStyleLbl="parChTrans1D2" presStyleIdx="3" presStyleCnt="5"/>
      <dgm:spPr/>
      <dgm:t>
        <a:bodyPr/>
        <a:lstStyle/>
        <a:p>
          <a:endParaRPr lang="ru-RU"/>
        </a:p>
      </dgm:t>
    </dgm:pt>
    <dgm:pt modelId="{DBF74855-4B5A-46CA-9D73-8F0BE15D1DCA}" type="pres">
      <dgm:prSet presAssocID="{2D88B1EB-0D37-4213-B674-EF0640FF7CF9}" presName="root2" presStyleCnt="0"/>
      <dgm:spPr/>
    </dgm:pt>
    <dgm:pt modelId="{69D53E74-F5BE-474E-AC7D-CBE2984D00CB}" type="pres">
      <dgm:prSet presAssocID="{2D88B1EB-0D37-4213-B674-EF0640FF7CF9}" presName="LevelTwoTextNode" presStyleLbl="node2" presStyleIdx="3" presStyleCnt="5">
        <dgm:presLayoutVars>
          <dgm:chPref val="3"/>
        </dgm:presLayoutVars>
      </dgm:prSet>
      <dgm:spPr/>
      <dgm:t>
        <a:bodyPr/>
        <a:lstStyle/>
        <a:p>
          <a:endParaRPr lang="ru-RU"/>
        </a:p>
      </dgm:t>
    </dgm:pt>
    <dgm:pt modelId="{CE740F2A-5942-48D1-893E-163F973B9E2B}" type="pres">
      <dgm:prSet presAssocID="{2D88B1EB-0D37-4213-B674-EF0640FF7CF9}" presName="level3hierChild" presStyleCnt="0"/>
      <dgm:spPr/>
    </dgm:pt>
    <dgm:pt modelId="{C261958D-F94A-47BB-BAA0-4EF64D0EAD88}" type="pres">
      <dgm:prSet presAssocID="{6F1EEB97-C76F-428E-9C98-67C0A6240DD6}" presName="conn2-1" presStyleLbl="parChTrans1D2" presStyleIdx="4" presStyleCnt="5"/>
      <dgm:spPr/>
      <dgm:t>
        <a:bodyPr/>
        <a:lstStyle/>
        <a:p>
          <a:endParaRPr lang="ru-RU"/>
        </a:p>
      </dgm:t>
    </dgm:pt>
    <dgm:pt modelId="{FAA259D2-1095-4FA7-9A68-DFBBBD214903}" type="pres">
      <dgm:prSet presAssocID="{6F1EEB97-C76F-428E-9C98-67C0A6240DD6}" presName="connTx" presStyleLbl="parChTrans1D2" presStyleIdx="4" presStyleCnt="5"/>
      <dgm:spPr/>
      <dgm:t>
        <a:bodyPr/>
        <a:lstStyle/>
        <a:p>
          <a:endParaRPr lang="ru-RU"/>
        </a:p>
      </dgm:t>
    </dgm:pt>
    <dgm:pt modelId="{6617572A-D5E5-4B2F-BCF3-097CD2ADF031}" type="pres">
      <dgm:prSet presAssocID="{DE1C7210-E7E0-40F1-9E5B-29EDCDB5E84B}" presName="root2" presStyleCnt="0"/>
      <dgm:spPr/>
    </dgm:pt>
    <dgm:pt modelId="{5A698F45-6489-4274-96DB-8D2CED9597F8}" type="pres">
      <dgm:prSet presAssocID="{DE1C7210-E7E0-40F1-9E5B-29EDCDB5E84B}" presName="LevelTwoTextNode" presStyleLbl="node2" presStyleIdx="4" presStyleCnt="5">
        <dgm:presLayoutVars>
          <dgm:chPref val="3"/>
        </dgm:presLayoutVars>
      </dgm:prSet>
      <dgm:spPr/>
      <dgm:t>
        <a:bodyPr/>
        <a:lstStyle/>
        <a:p>
          <a:endParaRPr lang="ru-RU"/>
        </a:p>
      </dgm:t>
    </dgm:pt>
    <dgm:pt modelId="{3E1E628A-99D0-423A-ABF3-5996B6928A4B}" type="pres">
      <dgm:prSet presAssocID="{DE1C7210-E7E0-40F1-9E5B-29EDCDB5E84B}" presName="level3hierChild" presStyleCnt="0"/>
      <dgm:spPr/>
    </dgm:pt>
  </dgm:ptLst>
  <dgm:cxnLst>
    <dgm:cxn modelId="{7338C647-7F42-42F9-AFF4-D63AF1354C75}" srcId="{1C06BFD5-4492-468F-9DD9-B59B77734990}" destId="{2CCA8F66-60D3-4981-9B06-CED3765BB2EA}" srcOrd="0" destOrd="0" parTransId="{2FB339DE-D811-48BC-94B4-424C91F8A054}" sibTransId="{083860EB-9AA1-453F-AE0F-F1F194285AAE}"/>
    <dgm:cxn modelId="{40DA6103-3450-4E47-B10B-741937ADAA26}" type="presOf" srcId="{9D866919-97EA-4625-890E-48F001B2AFA9}" destId="{0303569E-6FD1-4668-B6E4-9E9DC090443C}" srcOrd="0" destOrd="0" presId="urn:microsoft.com/office/officeart/2008/layout/HorizontalMultiLevelHierarchy"/>
    <dgm:cxn modelId="{0A7F8534-E484-4645-81B7-674597B55F13}" type="presOf" srcId="{2FB339DE-D811-48BC-94B4-424C91F8A054}" destId="{3C745220-EC26-42A7-B11E-F6551D09695B}" srcOrd="1" destOrd="0" presId="urn:microsoft.com/office/officeart/2008/layout/HorizontalMultiLevelHierarchy"/>
    <dgm:cxn modelId="{139C6C8F-230A-4885-A25B-224EE76A9DA4}" type="presOf" srcId="{5305E3BF-E2A8-453A-BD8E-AD2B3F75B4D5}" destId="{5334BBB5-C71D-45C2-B5AB-263FD8F302CF}" srcOrd="1" destOrd="0" presId="urn:microsoft.com/office/officeart/2008/layout/HorizontalMultiLevelHierarchy"/>
    <dgm:cxn modelId="{723640BA-3322-46B0-8D53-FB53B44484E6}" type="presOf" srcId="{6F1EEB97-C76F-428E-9C98-67C0A6240DD6}" destId="{C261958D-F94A-47BB-BAA0-4EF64D0EAD88}" srcOrd="0" destOrd="0" presId="urn:microsoft.com/office/officeart/2008/layout/HorizontalMultiLevelHierarchy"/>
    <dgm:cxn modelId="{DABC3331-3205-43A6-878E-702CB61EFCFF}" type="presOf" srcId="{1C06BFD5-4492-468F-9DD9-B59B77734990}" destId="{65A12CC2-4F0B-4AC0-93E1-EC09742622B4}" srcOrd="0" destOrd="0" presId="urn:microsoft.com/office/officeart/2008/layout/HorizontalMultiLevelHierarchy"/>
    <dgm:cxn modelId="{298DC4F9-D60B-4994-A38C-E54D2C144B5A}" type="presOf" srcId="{4AFC3FE9-7A38-411C-98D9-19E852F5758B}" destId="{5043D20A-2F38-4C39-8151-7D250C045BA0}" srcOrd="1" destOrd="0" presId="urn:microsoft.com/office/officeart/2008/layout/HorizontalMultiLevelHierarchy"/>
    <dgm:cxn modelId="{FFF653C5-66F0-476B-85D8-7FCA22C6B24C}" srcId="{1C06BFD5-4492-468F-9DD9-B59B77734990}" destId="{DE1C7210-E7E0-40F1-9E5B-29EDCDB5E84B}" srcOrd="4" destOrd="0" parTransId="{6F1EEB97-C76F-428E-9C98-67C0A6240DD6}" sibTransId="{86EAB0E5-B82A-49A6-8E70-1C133EBF6334}"/>
    <dgm:cxn modelId="{CCCCA5D6-B725-4AAA-B056-E1A03C9D4DB4}" srcId="{1C06BFD5-4492-468F-9DD9-B59B77734990}" destId="{2D88B1EB-0D37-4213-B674-EF0640FF7CF9}" srcOrd="3" destOrd="0" parTransId="{5305E3BF-E2A8-453A-BD8E-AD2B3F75B4D5}" sibTransId="{39F8F90C-A49A-4C29-AEF1-9FAE29976724}"/>
    <dgm:cxn modelId="{1C2C6EE9-32F3-4DF5-AFC8-E4D03DB913AA}" srcId="{1C06BFD5-4492-468F-9DD9-B59B77734990}" destId="{E25AC1CB-94B0-4AF1-991B-BF543B6882AB}" srcOrd="2" destOrd="0" parTransId="{4AFC3FE9-7A38-411C-98D9-19E852F5758B}" sibTransId="{98438268-4E52-4961-9C16-7669F7A99A86}"/>
    <dgm:cxn modelId="{FF02235D-129E-429A-88E0-1DE89D22A1CF}" type="presOf" srcId="{2FB339DE-D811-48BC-94B4-424C91F8A054}" destId="{6140E7C5-9BBE-434B-A87A-291F3B508E9E}" srcOrd="0" destOrd="0" presId="urn:microsoft.com/office/officeart/2008/layout/HorizontalMultiLevelHierarchy"/>
    <dgm:cxn modelId="{437A2DF5-7072-468A-B95D-E2994612FEF9}" type="presOf" srcId="{DE1C7210-E7E0-40F1-9E5B-29EDCDB5E84B}" destId="{5A698F45-6489-4274-96DB-8D2CED9597F8}" srcOrd="0" destOrd="0" presId="urn:microsoft.com/office/officeart/2008/layout/HorizontalMultiLevelHierarchy"/>
    <dgm:cxn modelId="{FAD54234-DAAC-4B20-9A83-18561D4D01C3}" type="presOf" srcId="{2D88B1EB-0D37-4213-B674-EF0640FF7CF9}" destId="{69D53E74-F5BE-474E-AC7D-CBE2984D00CB}" srcOrd="0" destOrd="0" presId="urn:microsoft.com/office/officeart/2008/layout/HorizontalMultiLevelHierarchy"/>
    <dgm:cxn modelId="{5C11911C-BA9C-4A0F-A188-B8CA606E68FE}" type="presOf" srcId="{6F1EEB97-C76F-428E-9C98-67C0A6240DD6}" destId="{FAA259D2-1095-4FA7-9A68-DFBBBD214903}" srcOrd="1" destOrd="0" presId="urn:microsoft.com/office/officeart/2008/layout/HorizontalMultiLevelHierarchy"/>
    <dgm:cxn modelId="{E3206EAB-21BC-41DC-85F2-798D7DE2B082}" type="presOf" srcId="{5305E3BF-E2A8-453A-BD8E-AD2B3F75B4D5}" destId="{D187EFAF-738B-4CC1-AE38-C198558CAB10}" srcOrd="0" destOrd="0" presId="urn:microsoft.com/office/officeart/2008/layout/HorizontalMultiLevelHierarchy"/>
    <dgm:cxn modelId="{6775ABA9-87D3-448F-A8E0-5E1874CB454D}" srcId="{9D866919-97EA-4625-890E-48F001B2AFA9}" destId="{1C06BFD5-4492-468F-9DD9-B59B77734990}" srcOrd="0" destOrd="0" parTransId="{858888AF-49A3-4E0D-8900-013EA74A49BA}" sibTransId="{5B55C07A-D07C-49EA-A172-0642D6F4983D}"/>
    <dgm:cxn modelId="{334D7EC9-76A8-431E-9004-AE773046D7F1}" type="presOf" srcId="{E25AC1CB-94B0-4AF1-991B-BF543B6882AB}" destId="{A1660211-ED1C-4434-9D41-E996DD8CABA2}" srcOrd="0" destOrd="0" presId="urn:microsoft.com/office/officeart/2008/layout/HorizontalMultiLevelHierarchy"/>
    <dgm:cxn modelId="{B9279EBE-E4BA-495E-9ABC-85745D7F12A8}" type="presOf" srcId="{71CF274E-D5DA-4BC9-98CD-419FF2962B66}" destId="{12419369-3CA8-4B46-B2EB-53EE42029C29}" srcOrd="0" destOrd="0" presId="urn:microsoft.com/office/officeart/2008/layout/HorizontalMultiLevelHierarchy"/>
    <dgm:cxn modelId="{A8516914-3062-4DF9-B41C-14CEF98A01EA}" type="presOf" srcId="{4AFC3FE9-7A38-411C-98D9-19E852F5758B}" destId="{68F49A92-3DD2-4FE1-A943-9EA0339A07EB}" srcOrd="0" destOrd="0" presId="urn:microsoft.com/office/officeart/2008/layout/HorizontalMultiLevelHierarchy"/>
    <dgm:cxn modelId="{C29A3DE3-D858-4969-947A-6CA2718B5FDF}" srcId="{1C06BFD5-4492-468F-9DD9-B59B77734990}" destId="{A57DFC3B-D707-4B23-A060-C6A3C74723A3}" srcOrd="1" destOrd="0" parTransId="{71CF274E-D5DA-4BC9-98CD-419FF2962B66}" sibTransId="{803FF4AA-298E-434B-93DF-4DCDA7379EB3}"/>
    <dgm:cxn modelId="{B5947128-9495-49FE-8FD5-26275BDF4C0B}" type="presOf" srcId="{71CF274E-D5DA-4BC9-98CD-419FF2962B66}" destId="{D92E56C4-7124-41FC-9C66-EDF167E5C99E}" srcOrd="1" destOrd="0" presId="urn:microsoft.com/office/officeart/2008/layout/HorizontalMultiLevelHierarchy"/>
    <dgm:cxn modelId="{96991AA7-0D5E-4323-8756-EFDC74A9B780}" type="presOf" srcId="{2CCA8F66-60D3-4981-9B06-CED3765BB2EA}" destId="{CACA6DCE-BAAA-40F6-9D02-891AFEEEFF62}" srcOrd="0" destOrd="0" presId="urn:microsoft.com/office/officeart/2008/layout/HorizontalMultiLevelHierarchy"/>
    <dgm:cxn modelId="{7FAE0421-075F-435A-8521-D45023D83ED0}" type="presOf" srcId="{A57DFC3B-D707-4B23-A060-C6A3C74723A3}" destId="{DEC40641-AE9F-4FFF-A535-5DC7A614D523}" srcOrd="0" destOrd="0" presId="urn:microsoft.com/office/officeart/2008/layout/HorizontalMultiLevelHierarchy"/>
    <dgm:cxn modelId="{3A8B683B-FD13-4B2A-ACE5-8507812706C8}" type="presParOf" srcId="{0303569E-6FD1-4668-B6E4-9E9DC090443C}" destId="{19BB2B6B-147A-4F3D-AFF8-D77A7F6C0EAF}" srcOrd="0" destOrd="0" presId="urn:microsoft.com/office/officeart/2008/layout/HorizontalMultiLevelHierarchy"/>
    <dgm:cxn modelId="{5DC63539-722D-4F57-BD9E-A712DC1E5552}" type="presParOf" srcId="{19BB2B6B-147A-4F3D-AFF8-D77A7F6C0EAF}" destId="{65A12CC2-4F0B-4AC0-93E1-EC09742622B4}" srcOrd="0" destOrd="0" presId="urn:microsoft.com/office/officeart/2008/layout/HorizontalMultiLevelHierarchy"/>
    <dgm:cxn modelId="{2693A758-848A-4B93-ACB0-76B4065A46A3}" type="presParOf" srcId="{19BB2B6B-147A-4F3D-AFF8-D77A7F6C0EAF}" destId="{4D191BE6-1E2D-4DB6-A01E-AEC9CB8D8CFD}" srcOrd="1" destOrd="0" presId="urn:microsoft.com/office/officeart/2008/layout/HorizontalMultiLevelHierarchy"/>
    <dgm:cxn modelId="{1DEC64FF-262A-4B27-9E45-90E4E1473EFA}" type="presParOf" srcId="{4D191BE6-1E2D-4DB6-A01E-AEC9CB8D8CFD}" destId="{6140E7C5-9BBE-434B-A87A-291F3B508E9E}" srcOrd="0" destOrd="0" presId="urn:microsoft.com/office/officeart/2008/layout/HorizontalMultiLevelHierarchy"/>
    <dgm:cxn modelId="{C9EC8050-723B-416B-AFAD-47164C3FC1B0}" type="presParOf" srcId="{6140E7C5-9BBE-434B-A87A-291F3B508E9E}" destId="{3C745220-EC26-42A7-B11E-F6551D09695B}" srcOrd="0" destOrd="0" presId="urn:microsoft.com/office/officeart/2008/layout/HorizontalMultiLevelHierarchy"/>
    <dgm:cxn modelId="{B42F3196-972D-4FC3-B8AF-066650518CE1}" type="presParOf" srcId="{4D191BE6-1E2D-4DB6-A01E-AEC9CB8D8CFD}" destId="{409D47FD-6668-422B-B3C7-BC3C08975CC2}" srcOrd="1" destOrd="0" presId="urn:microsoft.com/office/officeart/2008/layout/HorizontalMultiLevelHierarchy"/>
    <dgm:cxn modelId="{815C0F17-B4FC-4261-8ABD-124625E2CEFB}" type="presParOf" srcId="{409D47FD-6668-422B-B3C7-BC3C08975CC2}" destId="{CACA6DCE-BAAA-40F6-9D02-891AFEEEFF62}" srcOrd="0" destOrd="0" presId="urn:microsoft.com/office/officeart/2008/layout/HorizontalMultiLevelHierarchy"/>
    <dgm:cxn modelId="{33B61EF5-DD9F-45DD-B963-97343D4CE13D}" type="presParOf" srcId="{409D47FD-6668-422B-B3C7-BC3C08975CC2}" destId="{CF78CAD7-9552-42B6-820D-532B422F1617}" srcOrd="1" destOrd="0" presId="urn:microsoft.com/office/officeart/2008/layout/HorizontalMultiLevelHierarchy"/>
    <dgm:cxn modelId="{1975A636-77FC-48DC-9A38-14A9E5C0FF65}" type="presParOf" srcId="{4D191BE6-1E2D-4DB6-A01E-AEC9CB8D8CFD}" destId="{12419369-3CA8-4B46-B2EB-53EE42029C29}" srcOrd="2" destOrd="0" presId="urn:microsoft.com/office/officeart/2008/layout/HorizontalMultiLevelHierarchy"/>
    <dgm:cxn modelId="{632155B6-F242-4A52-A81E-604110D9AA42}" type="presParOf" srcId="{12419369-3CA8-4B46-B2EB-53EE42029C29}" destId="{D92E56C4-7124-41FC-9C66-EDF167E5C99E}" srcOrd="0" destOrd="0" presId="urn:microsoft.com/office/officeart/2008/layout/HorizontalMultiLevelHierarchy"/>
    <dgm:cxn modelId="{8A6FCD8D-CE2B-4F50-A3CC-27F171E1C648}" type="presParOf" srcId="{4D191BE6-1E2D-4DB6-A01E-AEC9CB8D8CFD}" destId="{326178F2-0E00-4D36-BD55-B8C243CB90A5}" srcOrd="3" destOrd="0" presId="urn:microsoft.com/office/officeart/2008/layout/HorizontalMultiLevelHierarchy"/>
    <dgm:cxn modelId="{45E0676D-1C53-4833-94F8-8B6C255F33E3}" type="presParOf" srcId="{326178F2-0E00-4D36-BD55-B8C243CB90A5}" destId="{DEC40641-AE9F-4FFF-A535-5DC7A614D523}" srcOrd="0" destOrd="0" presId="urn:microsoft.com/office/officeart/2008/layout/HorizontalMultiLevelHierarchy"/>
    <dgm:cxn modelId="{42B7D4A4-6D37-4FE8-8C9C-6E6B4A5C23C3}" type="presParOf" srcId="{326178F2-0E00-4D36-BD55-B8C243CB90A5}" destId="{1D5B2147-59FB-4A69-8963-267ABDB4E610}" srcOrd="1" destOrd="0" presId="urn:microsoft.com/office/officeart/2008/layout/HorizontalMultiLevelHierarchy"/>
    <dgm:cxn modelId="{96A2CDC4-64A7-4276-9250-3E4BD1998D66}" type="presParOf" srcId="{4D191BE6-1E2D-4DB6-A01E-AEC9CB8D8CFD}" destId="{68F49A92-3DD2-4FE1-A943-9EA0339A07EB}" srcOrd="4" destOrd="0" presId="urn:microsoft.com/office/officeart/2008/layout/HorizontalMultiLevelHierarchy"/>
    <dgm:cxn modelId="{CFF52DD7-A74A-4BDC-BF3C-2F0CB1F1D804}" type="presParOf" srcId="{68F49A92-3DD2-4FE1-A943-9EA0339A07EB}" destId="{5043D20A-2F38-4C39-8151-7D250C045BA0}" srcOrd="0" destOrd="0" presId="urn:microsoft.com/office/officeart/2008/layout/HorizontalMultiLevelHierarchy"/>
    <dgm:cxn modelId="{BD62CFF5-8526-4FBC-88DE-2760A413CD95}" type="presParOf" srcId="{4D191BE6-1E2D-4DB6-A01E-AEC9CB8D8CFD}" destId="{59922CA1-C2E7-43C6-9EC9-1D5764918028}" srcOrd="5" destOrd="0" presId="urn:microsoft.com/office/officeart/2008/layout/HorizontalMultiLevelHierarchy"/>
    <dgm:cxn modelId="{326C2060-4155-4936-A348-7327CD72F397}" type="presParOf" srcId="{59922CA1-C2E7-43C6-9EC9-1D5764918028}" destId="{A1660211-ED1C-4434-9D41-E996DD8CABA2}" srcOrd="0" destOrd="0" presId="urn:microsoft.com/office/officeart/2008/layout/HorizontalMultiLevelHierarchy"/>
    <dgm:cxn modelId="{6EC923E9-9A24-4BFE-88D6-4FACB0696B7A}" type="presParOf" srcId="{59922CA1-C2E7-43C6-9EC9-1D5764918028}" destId="{D3A4D042-A63C-4C65-85A0-90F7878CBEE9}" srcOrd="1" destOrd="0" presId="urn:microsoft.com/office/officeart/2008/layout/HorizontalMultiLevelHierarchy"/>
    <dgm:cxn modelId="{717132CD-1DF5-4416-9981-05C74D0FBDF6}" type="presParOf" srcId="{4D191BE6-1E2D-4DB6-A01E-AEC9CB8D8CFD}" destId="{D187EFAF-738B-4CC1-AE38-C198558CAB10}" srcOrd="6" destOrd="0" presId="urn:microsoft.com/office/officeart/2008/layout/HorizontalMultiLevelHierarchy"/>
    <dgm:cxn modelId="{0C4376A4-1D87-446F-9E43-64E76A41F553}" type="presParOf" srcId="{D187EFAF-738B-4CC1-AE38-C198558CAB10}" destId="{5334BBB5-C71D-45C2-B5AB-263FD8F302CF}" srcOrd="0" destOrd="0" presId="urn:microsoft.com/office/officeart/2008/layout/HorizontalMultiLevelHierarchy"/>
    <dgm:cxn modelId="{A869D779-24FE-4E61-9F20-D02E4B3DBB23}" type="presParOf" srcId="{4D191BE6-1E2D-4DB6-A01E-AEC9CB8D8CFD}" destId="{DBF74855-4B5A-46CA-9D73-8F0BE15D1DCA}" srcOrd="7" destOrd="0" presId="urn:microsoft.com/office/officeart/2008/layout/HorizontalMultiLevelHierarchy"/>
    <dgm:cxn modelId="{62400969-EB45-42A6-98CB-55789F9DAFD5}" type="presParOf" srcId="{DBF74855-4B5A-46CA-9D73-8F0BE15D1DCA}" destId="{69D53E74-F5BE-474E-AC7D-CBE2984D00CB}" srcOrd="0" destOrd="0" presId="urn:microsoft.com/office/officeart/2008/layout/HorizontalMultiLevelHierarchy"/>
    <dgm:cxn modelId="{364C1732-4E6A-4A7D-913E-47817AAF671F}" type="presParOf" srcId="{DBF74855-4B5A-46CA-9D73-8F0BE15D1DCA}" destId="{CE740F2A-5942-48D1-893E-163F973B9E2B}" srcOrd="1" destOrd="0" presId="urn:microsoft.com/office/officeart/2008/layout/HorizontalMultiLevelHierarchy"/>
    <dgm:cxn modelId="{56D10543-92A6-4D6D-973F-A0AE1EDC2D02}" type="presParOf" srcId="{4D191BE6-1E2D-4DB6-A01E-AEC9CB8D8CFD}" destId="{C261958D-F94A-47BB-BAA0-4EF64D0EAD88}" srcOrd="8" destOrd="0" presId="urn:microsoft.com/office/officeart/2008/layout/HorizontalMultiLevelHierarchy"/>
    <dgm:cxn modelId="{1C01056B-CF05-40AD-99B3-716CEC8E3415}" type="presParOf" srcId="{C261958D-F94A-47BB-BAA0-4EF64D0EAD88}" destId="{FAA259D2-1095-4FA7-9A68-DFBBBD214903}" srcOrd="0" destOrd="0" presId="urn:microsoft.com/office/officeart/2008/layout/HorizontalMultiLevelHierarchy"/>
    <dgm:cxn modelId="{E4212633-3C12-460D-AAF3-B6178D14E66C}" type="presParOf" srcId="{4D191BE6-1E2D-4DB6-A01E-AEC9CB8D8CFD}" destId="{6617572A-D5E5-4B2F-BCF3-097CD2ADF031}" srcOrd="9" destOrd="0" presId="urn:microsoft.com/office/officeart/2008/layout/HorizontalMultiLevelHierarchy"/>
    <dgm:cxn modelId="{F1FA633F-7DEA-4A3C-9C56-8265B85AACA5}" type="presParOf" srcId="{6617572A-D5E5-4B2F-BCF3-097CD2ADF031}" destId="{5A698F45-6489-4274-96DB-8D2CED9597F8}" srcOrd="0" destOrd="0" presId="urn:microsoft.com/office/officeart/2008/layout/HorizontalMultiLevelHierarchy"/>
    <dgm:cxn modelId="{72589C94-7C2E-45B6-9F63-AAFFC35C496F}" type="presParOf" srcId="{6617572A-D5E5-4B2F-BCF3-097CD2ADF031}" destId="{3E1E628A-99D0-423A-ABF3-5996B6928A4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647B81-EC82-4D06-80FD-E6CBA9F9D12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7C1439F5-ECF0-48E0-8DF7-BF7053012EDD}">
      <dgm:prSet phldrT="[Текст]"/>
      <dgm:spPr/>
      <dgm:t>
        <a:bodyPr/>
        <a:lstStyle/>
        <a:p>
          <a:r>
            <a:rPr lang="kk-KZ" dirty="0" smtClean="0"/>
            <a:t>Тұздар</a:t>
          </a:r>
          <a:endParaRPr lang="ru-RU" dirty="0"/>
        </a:p>
      </dgm:t>
    </dgm:pt>
    <dgm:pt modelId="{41E8285C-4265-4AEF-B81A-803688CCB788}" type="parTrans" cxnId="{74B18EAB-B823-462E-89F2-309B3E45A64B}">
      <dgm:prSet/>
      <dgm:spPr/>
      <dgm:t>
        <a:bodyPr/>
        <a:lstStyle/>
        <a:p>
          <a:endParaRPr lang="ru-RU"/>
        </a:p>
      </dgm:t>
    </dgm:pt>
    <dgm:pt modelId="{CA75FEBF-367E-49EA-ADEB-620D7BA4AC1A}" type="sibTrans" cxnId="{74B18EAB-B823-462E-89F2-309B3E45A64B}">
      <dgm:prSet/>
      <dgm:spPr/>
      <dgm:t>
        <a:bodyPr/>
        <a:lstStyle/>
        <a:p>
          <a:endParaRPr lang="ru-RU"/>
        </a:p>
      </dgm:t>
    </dgm:pt>
    <dgm:pt modelId="{53A960AF-010C-4541-9DEC-0A152E3BCF2B}">
      <dgm:prSet custT="1"/>
      <dgm:spPr/>
      <dgm:t>
        <a:bodyPr/>
        <a:lstStyle/>
        <a:p>
          <a:r>
            <a:rPr lang="ru-RU" sz="2000" dirty="0" smtClean="0"/>
            <a:t> карбонаттар (цинк ақ сыры); </a:t>
          </a:r>
          <a:endParaRPr lang="ru-RU" sz="2000" dirty="0"/>
        </a:p>
      </dgm:t>
    </dgm:pt>
    <dgm:pt modelId="{CFD7603D-EBA1-4441-B611-AEE793B47F81}" type="parTrans" cxnId="{624188E2-616E-4D64-9154-45993B88B2C5}">
      <dgm:prSet/>
      <dgm:spPr/>
      <dgm:t>
        <a:bodyPr/>
        <a:lstStyle/>
        <a:p>
          <a:endParaRPr lang="ru-RU"/>
        </a:p>
      </dgm:t>
    </dgm:pt>
    <dgm:pt modelId="{08F55170-83E5-4581-8DB1-E0CE242ABADE}" type="sibTrans" cxnId="{624188E2-616E-4D64-9154-45993B88B2C5}">
      <dgm:prSet/>
      <dgm:spPr/>
      <dgm:t>
        <a:bodyPr/>
        <a:lstStyle/>
        <a:p>
          <a:endParaRPr lang="ru-RU"/>
        </a:p>
      </dgm:t>
    </dgm:pt>
    <dgm:pt modelId="{E621434A-E5A4-449E-8976-9B93983BD7C7}">
      <dgm:prSet/>
      <dgm:spPr/>
      <dgm:t>
        <a:bodyPr/>
        <a:lstStyle/>
        <a:p>
          <a:r>
            <a:rPr lang="ru-RU" dirty="0" err="1" smtClean="0"/>
            <a:t>хроматтар</a:t>
          </a:r>
          <a:r>
            <a:rPr lang="ru-RU" dirty="0" smtClean="0"/>
            <a:t> (</a:t>
          </a:r>
          <a:r>
            <a:rPr lang="ru-RU" dirty="0" err="1" smtClean="0"/>
            <a:t>қорғасын</a:t>
          </a:r>
          <a:r>
            <a:rPr lang="ru-RU" dirty="0" smtClean="0"/>
            <a:t> мен </a:t>
          </a:r>
          <a:r>
            <a:rPr lang="ru-RU" dirty="0" err="1" smtClean="0"/>
            <a:t>мырыш</a:t>
          </a:r>
          <a:r>
            <a:rPr lang="ru-RU" dirty="0" smtClean="0"/>
            <a:t> кроны, </a:t>
          </a:r>
          <a:r>
            <a:rPr lang="ru-RU" dirty="0" err="1" smtClean="0"/>
            <a:t>қорғасын-молибдатты</a:t>
          </a:r>
          <a:r>
            <a:rPr lang="ru-RU" dirty="0" smtClean="0"/>
            <a:t> крон, стронций кроны </a:t>
          </a:r>
          <a:r>
            <a:rPr lang="ru-RU" dirty="0" err="1" smtClean="0"/>
            <a:t>және</a:t>
          </a:r>
          <a:r>
            <a:rPr lang="ru-RU" dirty="0" smtClean="0"/>
            <a:t> </a:t>
          </a:r>
          <a:r>
            <a:rPr lang="ru-RU" dirty="0" err="1" smtClean="0"/>
            <a:t>т.б</a:t>
          </a:r>
          <a:r>
            <a:rPr lang="ru-RU" dirty="0" smtClean="0"/>
            <a:t>.); </a:t>
          </a:r>
          <a:endParaRPr lang="ru-RU" dirty="0"/>
        </a:p>
      </dgm:t>
    </dgm:pt>
    <dgm:pt modelId="{E2FF440A-F0CB-4744-A1C8-DA36CF6A0B99}" type="parTrans" cxnId="{39AD740C-2E68-4101-84A2-92C3875C316D}">
      <dgm:prSet/>
      <dgm:spPr/>
      <dgm:t>
        <a:bodyPr/>
        <a:lstStyle/>
        <a:p>
          <a:endParaRPr lang="ru-RU"/>
        </a:p>
      </dgm:t>
    </dgm:pt>
    <dgm:pt modelId="{608A58E5-0DE4-49C4-B7F3-EABCB7AF0860}" type="sibTrans" cxnId="{39AD740C-2E68-4101-84A2-92C3875C316D}">
      <dgm:prSet/>
      <dgm:spPr/>
      <dgm:t>
        <a:bodyPr/>
        <a:lstStyle/>
        <a:p>
          <a:endParaRPr lang="ru-RU"/>
        </a:p>
      </dgm:t>
    </dgm:pt>
    <dgm:pt modelId="{89F814C0-1930-4A15-A517-28728F24FEC9}">
      <dgm:prSet/>
      <dgm:spPr/>
      <dgm:t>
        <a:bodyPr/>
        <a:lstStyle/>
        <a:p>
          <a:r>
            <a:rPr lang="ru-RU" smtClean="0"/>
            <a:t>сульфидтер (литопон, кадмий пигменттері); </a:t>
          </a:r>
          <a:endParaRPr lang="ru-RU"/>
        </a:p>
      </dgm:t>
    </dgm:pt>
    <dgm:pt modelId="{EF342EF7-AB1B-41FC-AD0A-00207D0AE08C}" type="parTrans" cxnId="{09CB35AD-8E0B-443A-8B77-2617149FD649}">
      <dgm:prSet/>
      <dgm:spPr/>
      <dgm:t>
        <a:bodyPr/>
        <a:lstStyle/>
        <a:p>
          <a:endParaRPr lang="ru-RU"/>
        </a:p>
      </dgm:t>
    </dgm:pt>
    <dgm:pt modelId="{DE6CE437-BF97-43D6-9829-B6DB8A40C509}" type="sibTrans" cxnId="{09CB35AD-8E0B-443A-8B77-2617149FD649}">
      <dgm:prSet/>
      <dgm:spPr/>
      <dgm:t>
        <a:bodyPr/>
        <a:lstStyle/>
        <a:p>
          <a:endParaRPr lang="ru-RU"/>
        </a:p>
      </dgm:t>
    </dgm:pt>
    <dgm:pt modelId="{C2897A39-1C9F-487C-AD3E-A22ED708D995}">
      <dgm:prSet/>
      <dgm:spPr/>
      <dgm:t>
        <a:bodyPr/>
        <a:lstStyle/>
        <a:p>
          <a:r>
            <a:rPr lang="ru-RU" smtClean="0"/>
            <a:t>фосфаттар (хром мен кобальт фосфаттары); </a:t>
          </a:r>
          <a:endParaRPr lang="ru-RU"/>
        </a:p>
      </dgm:t>
    </dgm:pt>
    <dgm:pt modelId="{1839840C-8FC9-47CC-8072-B1DC20613654}" type="parTrans" cxnId="{0671214E-79CF-496A-801C-9AB989FC4DD7}">
      <dgm:prSet/>
      <dgm:spPr/>
      <dgm:t>
        <a:bodyPr/>
        <a:lstStyle/>
        <a:p>
          <a:endParaRPr lang="ru-RU"/>
        </a:p>
      </dgm:t>
    </dgm:pt>
    <dgm:pt modelId="{2A949B0E-0FCE-441E-88D3-A49CFF25D48B}" type="sibTrans" cxnId="{0671214E-79CF-496A-801C-9AB989FC4DD7}">
      <dgm:prSet/>
      <dgm:spPr/>
      <dgm:t>
        <a:bodyPr/>
        <a:lstStyle/>
        <a:p>
          <a:endParaRPr lang="ru-RU"/>
        </a:p>
      </dgm:t>
    </dgm:pt>
    <dgm:pt modelId="{B57CBD01-5FBB-4747-9C98-A933079F3425}">
      <dgm:prSet/>
      <dgm:spPr/>
      <dgm:t>
        <a:bodyPr/>
        <a:lstStyle/>
        <a:p>
          <a:r>
            <a:rPr lang="ru-RU" dirty="0" smtClean="0"/>
            <a:t>комплексті тұздар (темір көгі), </a:t>
          </a:r>
          <a:endParaRPr lang="ru-RU" dirty="0"/>
        </a:p>
      </dgm:t>
    </dgm:pt>
    <dgm:pt modelId="{9AB83012-541B-4FEA-98D0-ACBE9B478AC3}" type="parTrans" cxnId="{FF444E05-6E18-4373-A8D1-938F66132118}">
      <dgm:prSet/>
      <dgm:spPr/>
      <dgm:t>
        <a:bodyPr/>
        <a:lstStyle/>
        <a:p>
          <a:endParaRPr lang="ru-RU"/>
        </a:p>
      </dgm:t>
    </dgm:pt>
    <dgm:pt modelId="{5A121F32-7472-44CB-8D28-DB0B61871F50}" type="sibTrans" cxnId="{FF444E05-6E18-4373-A8D1-938F66132118}">
      <dgm:prSet/>
      <dgm:spPr/>
      <dgm:t>
        <a:bodyPr/>
        <a:lstStyle/>
        <a:p>
          <a:endParaRPr lang="ru-RU"/>
        </a:p>
      </dgm:t>
    </dgm:pt>
    <dgm:pt modelId="{372B438D-11CB-4B16-AF4A-6E9DF019D817}">
      <dgm:prSet custT="1"/>
      <dgm:spPr/>
      <dgm:t>
        <a:bodyPr/>
        <a:lstStyle/>
        <a:p>
          <a:r>
            <a:rPr lang="ru-RU" sz="2000" dirty="0" smtClean="0"/>
            <a:t>комплексті тұздар (темір көгі), </a:t>
          </a:r>
          <a:endParaRPr lang="ru-RU" sz="2000" dirty="0"/>
        </a:p>
      </dgm:t>
    </dgm:pt>
    <dgm:pt modelId="{D72575BB-CC04-4699-A411-F8402C9C31EF}" type="parTrans" cxnId="{618DF867-2549-4521-8987-054788BB9170}">
      <dgm:prSet/>
      <dgm:spPr/>
      <dgm:t>
        <a:bodyPr/>
        <a:lstStyle/>
        <a:p>
          <a:endParaRPr lang="ru-RU"/>
        </a:p>
      </dgm:t>
    </dgm:pt>
    <dgm:pt modelId="{AF97DFE7-20F9-443C-A8A7-E926C6D98CE9}" type="sibTrans" cxnId="{618DF867-2549-4521-8987-054788BB9170}">
      <dgm:prSet/>
      <dgm:spPr/>
      <dgm:t>
        <a:bodyPr/>
        <a:lstStyle/>
        <a:p>
          <a:endParaRPr lang="ru-RU"/>
        </a:p>
      </dgm:t>
    </dgm:pt>
    <dgm:pt modelId="{7BC76B40-FF95-45E5-BDF3-75E543291342}" type="pres">
      <dgm:prSet presAssocID="{E0647B81-EC82-4D06-80FD-E6CBA9F9D12D}" presName="Name0" presStyleCnt="0">
        <dgm:presLayoutVars>
          <dgm:chPref val="1"/>
          <dgm:dir/>
          <dgm:animOne val="branch"/>
          <dgm:animLvl val="lvl"/>
          <dgm:resizeHandles val="exact"/>
        </dgm:presLayoutVars>
      </dgm:prSet>
      <dgm:spPr/>
      <dgm:t>
        <a:bodyPr/>
        <a:lstStyle/>
        <a:p>
          <a:endParaRPr lang="ru-RU"/>
        </a:p>
      </dgm:t>
    </dgm:pt>
    <dgm:pt modelId="{9A6B4082-F38E-45CB-A79A-4C13B9E175B4}" type="pres">
      <dgm:prSet presAssocID="{7C1439F5-ECF0-48E0-8DF7-BF7053012EDD}" presName="root1" presStyleCnt="0"/>
      <dgm:spPr/>
    </dgm:pt>
    <dgm:pt modelId="{A41071F5-3A25-457E-9773-2543B2BC8E8C}" type="pres">
      <dgm:prSet presAssocID="{7C1439F5-ECF0-48E0-8DF7-BF7053012EDD}" presName="LevelOneTextNode" presStyleLbl="node0" presStyleIdx="0" presStyleCnt="1">
        <dgm:presLayoutVars>
          <dgm:chPref val="3"/>
        </dgm:presLayoutVars>
      </dgm:prSet>
      <dgm:spPr/>
      <dgm:t>
        <a:bodyPr/>
        <a:lstStyle/>
        <a:p>
          <a:endParaRPr lang="ru-RU"/>
        </a:p>
      </dgm:t>
    </dgm:pt>
    <dgm:pt modelId="{A6600FE4-2DFB-4371-B0E0-44F2B5357094}" type="pres">
      <dgm:prSet presAssocID="{7C1439F5-ECF0-48E0-8DF7-BF7053012EDD}" presName="level2hierChild" presStyleCnt="0"/>
      <dgm:spPr/>
    </dgm:pt>
    <dgm:pt modelId="{9C07775C-F51B-48C3-9BFA-421BFF5405EB}" type="pres">
      <dgm:prSet presAssocID="{D72575BB-CC04-4699-A411-F8402C9C31EF}" presName="conn2-1" presStyleLbl="parChTrans1D2" presStyleIdx="0" presStyleCnt="6"/>
      <dgm:spPr/>
      <dgm:t>
        <a:bodyPr/>
        <a:lstStyle/>
        <a:p>
          <a:endParaRPr lang="ru-RU"/>
        </a:p>
      </dgm:t>
    </dgm:pt>
    <dgm:pt modelId="{1D83C05C-582E-4AA9-8048-34719E9FF449}" type="pres">
      <dgm:prSet presAssocID="{D72575BB-CC04-4699-A411-F8402C9C31EF}" presName="connTx" presStyleLbl="parChTrans1D2" presStyleIdx="0" presStyleCnt="6"/>
      <dgm:spPr/>
      <dgm:t>
        <a:bodyPr/>
        <a:lstStyle/>
        <a:p>
          <a:endParaRPr lang="ru-RU"/>
        </a:p>
      </dgm:t>
    </dgm:pt>
    <dgm:pt modelId="{91101BB1-ADF6-4008-A7D8-C549B9F33170}" type="pres">
      <dgm:prSet presAssocID="{372B438D-11CB-4B16-AF4A-6E9DF019D817}" presName="root2" presStyleCnt="0"/>
      <dgm:spPr/>
    </dgm:pt>
    <dgm:pt modelId="{13311B76-FC60-47DA-AB80-9574B7594490}" type="pres">
      <dgm:prSet presAssocID="{372B438D-11CB-4B16-AF4A-6E9DF019D817}" presName="LevelTwoTextNode" presStyleLbl="node2" presStyleIdx="0" presStyleCnt="6" custScaleX="180647" custLinFactNeighborX="3475" custLinFactNeighborY="-37">
        <dgm:presLayoutVars>
          <dgm:chPref val="3"/>
        </dgm:presLayoutVars>
      </dgm:prSet>
      <dgm:spPr/>
      <dgm:t>
        <a:bodyPr/>
        <a:lstStyle/>
        <a:p>
          <a:endParaRPr lang="ru-RU"/>
        </a:p>
      </dgm:t>
    </dgm:pt>
    <dgm:pt modelId="{C7188A4B-BC86-4B0A-85D1-665347E830E2}" type="pres">
      <dgm:prSet presAssocID="{372B438D-11CB-4B16-AF4A-6E9DF019D817}" presName="level3hierChild" presStyleCnt="0"/>
      <dgm:spPr/>
    </dgm:pt>
    <dgm:pt modelId="{E948C87D-A35B-4F6C-8526-CA2A1660A62D}" type="pres">
      <dgm:prSet presAssocID="{CFD7603D-EBA1-4441-B611-AEE793B47F81}" presName="conn2-1" presStyleLbl="parChTrans1D2" presStyleIdx="1" presStyleCnt="6"/>
      <dgm:spPr/>
      <dgm:t>
        <a:bodyPr/>
        <a:lstStyle/>
        <a:p>
          <a:endParaRPr lang="ru-RU"/>
        </a:p>
      </dgm:t>
    </dgm:pt>
    <dgm:pt modelId="{69F4C5DD-E2A9-49CB-8837-294879728801}" type="pres">
      <dgm:prSet presAssocID="{CFD7603D-EBA1-4441-B611-AEE793B47F81}" presName="connTx" presStyleLbl="parChTrans1D2" presStyleIdx="1" presStyleCnt="6"/>
      <dgm:spPr/>
      <dgm:t>
        <a:bodyPr/>
        <a:lstStyle/>
        <a:p>
          <a:endParaRPr lang="ru-RU"/>
        </a:p>
      </dgm:t>
    </dgm:pt>
    <dgm:pt modelId="{5A438D77-7937-4077-B93D-5C7EA8F764DE}" type="pres">
      <dgm:prSet presAssocID="{53A960AF-010C-4541-9DEC-0A152E3BCF2B}" presName="root2" presStyleCnt="0"/>
      <dgm:spPr/>
    </dgm:pt>
    <dgm:pt modelId="{5824CEBA-E22C-4003-BBDA-2DFD0476CBD9}" type="pres">
      <dgm:prSet presAssocID="{53A960AF-010C-4541-9DEC-0A152E3BCF2B}" presName="LevelTwoTextNode" presStyleLbl="node2" presStyleIdx="1" presStyleCnt="6" custScaleX="175111">
        <dgm:presLayoutVars>
          <dgm:chPref val="3"/>
        </dgm:presLayoutVars>
      </dgm:prSet>
      <dgm:spPr/>
      <dgm:t>
        <a:bodyPr/>
        <a:lstStyle/>
        <a:p>
          <a:endParaRPr lang="ru-RU"/>
        </a:p>
      </dgm:t>
    </dgm:pt>
    <dgm:pt modelId="{FB1AE5A1-F04B-46C2-8EE0-F6A6CE4BC211}" type="pres">
      <dgm:prSet presAssocID="{53A960AF-010C-4541-9DEC-0A152E3BCF2B}" presName="level3hierChild" presStyleCnt="0"/>
      <dgm:spPr/>
    </dgm:pt>
    <dgm:pt modelId="{1FEA9B8B-4943-4BDB-94DA-D893639708E3}" type="pres">
      <dgm:prSet presAssocID="{9AB83012-541B-4FEA-98D0-ACBE9B478AC3}" presName="conn2-1" presStyleLbl="parChTrans1D2" presStyleIdx="2" presStyleCnt="6"/>
      <dgm:spPr/>
      <dgm:t>
        <a:bodyPr/>
        <a:lstStyle/>
        <a:p>
          <a:endParaRPr lang="ru-RU"/>
        </a:p>
      </dgm:t>
    </dgm:pt>
    <dgm:pt modelId="{A8C7F287-D57C-4E2B-95B0-2B3EB006795E}" type="pres">
      <dgm:prSet presAssocID="{9AB83012-541B-4FEA-98D0-ACBE9B478AC3}" presName="connTx" presStyleLbl="parChTrans1D2" presStyleIdx="2" presStyleCnt="6"/>
      <dgm:spPr/>
      <dgm:t>
        <a:bodyPr/>
        <a:lstStyle/>
        <a:p>
          <a:endParaRPr lang="ru-RU"/>
        </a:p>
      </dgm:t>
    </dgm:pt>
    <dgm:pt modelId="{1578AE57-F829-44D2-AA9D-B33D4B997170}" type="pres">
      <dgm:prSet presAssocID="{B57CBD01-5FBB-4747-9C98-A933079F3425}" presName="root2" presStyleCnt="0"/>
      <dgm:spPr/>
    </dgm:pt>
    <dgm:pt modelId="{D023F3E9-5A48-4E0A-B6DE-ED3EF532D842}" type="pres">
      <dgm:prSet presAssocID="{B57CBD01-5FBB-4747-9C98-A933079F3425}" presName="LevelTwoTextNode" presStyleLbl="node2" presStyleIdx="2" presStyleCnt="6" custScaleX="175111">
        <dgm:presLayoutVars>
          <dgm:chPref val="3"/>
        </dgm:presLayoutVars>
      </dgm:prSet>
      <dgm:spPr/>
      <dgm:t>
        <a:bodyPr/>
        <a:lstStyle/>
        <a:p>
          <a:endParaRPr lang="ru-RU"/>
        </a:p>
      </dgm:t>
    </dgm:pt>
    <dgm:pt modelId="{C6A01C9A-7879-404D-81E4-83CFCAC71B33}" type="pres">
      <dgm:prSet presAssocID="{B57CBD01-5FBB-4747-9C98-A933079F3425}" presName="level3hierChild" presStyleCnt="0"/>
      <dgm:spPr/>
    </dgm:pt>
    <dgm:pt modelId="{85CEFC0F-31BB-44D7-8F50-B6B23099A11E}" type="pres">
      <dgm:prSet presAssocID="{1839840C-8FC9-47CC-8072-B1DC20613654}" presName="conn2-1" presStyleLbl="parChTrans1D2" presStyleIdx="3" presStyleCnt="6"/>
      <dgm:spPr/>
      <dgm:t>
        <a:bodyPr/>
        <a:lstStyle/>
        <a:p>
          <a:endParaRPr lang="ru-RU"/>
        </a:p>
      </dgm:t>
    </dgm:pt>
    <dgm:pt modelId="{C8D1C492-C33C-49EF-A933-82E25C0D11B3}" type="pres">
      <dgm:prSet presAssocID="{1839840C-8FC9-47CC-8072-B1DC20613654}" presName="connTx" presStyleLbl="parChTrans1D2" presStyleIdx="3" presStyleCnt="6"/>
      <dgm:spPr/>
      <dgm:t>
        <a:bodyPr/>
        <a:lstStyle/>
        <a:p>
          <a:endParaRPr lang="ru-RU"/>
        </a:p>
      </dgm:t>
    </dgm:pt>
    <dgm:pt modelId="{B72AF516-0A04-40BD-B3D4-B7F8CAD87556}" type="pres">
      <dgm:prSet presAssocID="{C2897A39-1C9F-487C-AD3E-A22ED708D995}" presName="root2" presStyleCnt="0"/>
      <dgm:spPr/>
    </dgm:pt>
    <dgm:pt modelId="{0CBA950C-D558-4A57-AA63-D7DAF7299412}" type="pres">
      <dgm:prSet presAssocID="{C2897A39-1C9F-487C-AD3E-A22ED708D995}" presName="LevelTwoTextNode" presStyleLbl="node2" presStyleIdx="3" presStyleCnt="6" custScaleX="186184">
        <dgm:presLayoutVars>
          <dgm:chPref val="3"/>
        </dgm:presLayoutVars>
      </dgm:prSet>
      <dgm:spPr/>
      <dgm:t>
        <a:bodyPr/>
        <a:lstStyle/>
        <a:p>
          <a:endParaRPr lang="ru-RU"/>
        </a:p>
      </dgm:t>
    </dgm:pt>
    <dgm:pt modelId="{4AF7628D-3C12-4488-B4BB-31187E606DFE}" type="pres">
      <dgm:prSet presAssocID="{C2897A39-1C9F-487C-AD3E-A22ED708D995}" presName="level3hierChild" presStyleCnt="0"/>
      <dgm:spPr/>
    </dgm:pt>
    <dgm:pt modelId="{D1C6171B-D8EC-4493-8EAA-FD68BADE75F6}" type="pres">
      <dgm:prSet presAssocID="{EF342EF7-AB1B-41FC-AD0A-00207D0AE08C}" presName="conn2-1" presStyleLbl="parChTrans1D2" presStyleIdx="4" presStyleCnt="6"/>
      <dgm:spPr/>
      <dgm:t>
        <a:bodyPr/>
        <a:lstStyle/>
        <a:p>
          <a:endParaRPr lang="ru-RU"/>
        </a:p>
      </dgm:t>
    </dgm:pt>
    <dgm:pt modelId="{9AF8B746-D616-4E0E-80D6-27BA28D0F2F5}" type="pres">
      <dgm:prSet presAssocID="{EF342EF7-AB1B-41FC-AD0A-00207D0AE08C}" presName="connTx" presStyleLbl="parChTrans1D2" presStyleIdx="4" presStyleCnt="6"/>
      <dgm:spPr/>
      <dgm:t>
        <a:bodyPr/>
        <a:lstStyle/>
        <a:p>
          <a:endParaRPr lang="ru-RU"/>
        </a:p>
      </dgm:t>
    </dgm:pt>
    <dgm:pt modelId="{A52A8DF5-C50E-4951-A078-67E496C4C376}" type="pres">
      <dgm:prSet presAssocID="{89F814C0-1930-4A15-A517-28728F24FEC9}" presName="root2" presStyleCnt="0"/>
      <dgm:spPr/>
    </dgm:pt>
    <dgm:pt modelId="{B1D7BAE6-8AB8-43FC-AF29-7F4A07AFE951}" type="pres">
      <dgm:prSet presAssocID="{89F814C0-1930-4A15-A517-28728F24FEC9}" presName="LevelTwoTextNode" presStyleLbl="node2" presStyleIdx="4" presStyleCnt="6" custScaleX="180647">
        <dgm:presLayoutVars>
          <dgm:chPref val="3"/>
        </dgm:presLayoutVars>
      </dgm:prSet>
      <dgm:spPr/>
      <dgm:t>
        <a:bodyPr/>
        <a:lstStyle/>
        <a:p>
          <a:endParaRPr lang="ru-RU"/>
        </a:p>
      </dgm:t>
    </dgm:pt>
    <dgm:pt modelId="{30FED964-AE78-47A3-BC63-C19837D98ECC}" type="pres">
      <dgm:prSet presAssocID="{89F814C0-1930-4A15-A517-28728F24FEC9}" presName="level3hierChild" presStyleCnt="0"/>
      <dgm:spPr/>
    </dgm:pt>
    <dgm:pt modelId="{C015B0B6-B16F-47AA-A194-EDABDF9E3E9B}" type="pres">
      <dgm:prSet presAssocID="{E2FF440A-F0CB-4744-A1C8-DA36CF6A0B99}" presName="conn2-1" presStyleLbl="parChTrans1D2" presStyleIdx="5" presStyleCnt="6"/>
      <dgm:spPr/>
      <dgm:t>
        <a:bodyPr/>
        <a:lstStyle/>
        <a:p>
          <a:endParaRPr lang="ru-RU"/>
        </a:p>
      </dgm:t>
    </dgm:pt>
    <dgm:pt modelId="{F60A4A85-D1AB-49C0-9258-8E9E4642BDCA}" type="pres">
      <dgm:prSet presAssocID="{E2FF440A-F0CB-4744-A1C8-DA36CF6A0B99}" presName="connTx" presStyleLbl="parChTrans1D2" presStyleIdx="5" presStyleCnt="6"/>
      <dgm:spPr/>
      <dgm:t>
        <a:bodyPr/>
        <a:lstStyle/>
        <a:p>
          <a:endParaRPr lang="ru-RU"/>
        </a:p>
      </dgm:t>
    </dgm:pt>
    <dgm:pt modelId="{0C81D487-77BD-4538-85F6-DD3967F20E6E}" type="pres">
      <dgm:prSet presAssocID="{E621434A-E5A4-449E-8976-9B93983BD7C7}" presName="root2" presStyleCnt="0"/>
      <dgm:spPr/>
    </dgm:pt>
    <dgm:pt modelId="{88FEE72A-129D-449E-A8E3-C3CAB66010FF}" type="pres">
      <dgm:prSet presAssocID="{E621434A-E5A4-449E-8976-9B93983BD7C7}" presName="LevelTwoTextNode" presStyleLbl="node2" presStyleIdx="5" presStyleCnt="6" custScaleX="197257">
        <dgm:presLayoutVars>
          <dgm:chPref val="3"/>
        </dgm:presLayoutVars>
      </dgm:prSet>
      <dgm:spPr/>
      <dgm:t>
        <a:bodyPr/>
        <a:lstStyle/>
        <a:p>
          <a:endParaRPr lang="ru-RU"/>
        </a:p>
      </dgm:t>
    </dgm:pt>
    <dgm:pt modelId="{C18DBA6C-29C0-440F-BE63-4983C23C4F89}" type="pres">
      <dgm:prSet presAssocID="{E621434A-E5A4-449E-8976-9B93983BD7C7}" presName="level3hierChild" presStyleCnt="0"/>
      <dgm:spPr/>
    </dgm:pt>
  </dgm:ptLst>
  <dgm:cxnLst>
    <dgm:cxn modelId="{146FC196-8338-49AD-A7A5-EF974425ED41}" type="presOf" srcId="{E621434A-E5A4-449E-8976-9B93983BD7C7}" destId="{88FEE72A-129D-449E-A8E3-C3CAB66010FF}" srcOrd="0" destOrd="0" presId="urn:microsoft.com/office/officeart/2008/layout/HorizontalMultiLevelHierarchy"/>
    <dgm:cxn modelId="{D663C69E-3DF5-4D69-9274-FD04A2931533}" type="presOf" srcId="{89F814C0-1930-4A15-A517-28728F24FEC9}" destId="{B1D7BAE6-8AB8-43FC-AF29-7F4A07AFE951}" srcOrd="0" destOrd="0" presId="urn:microsoft.com/office/officeart/2008/layout/HorizontalMultiLevelHierarchy"/>
    <dgm:cxn modelId="{FECC5B89-1663-4492-BF37-B140307B0624}" type="presOf" srcId="{372B438D-11CB-4B16-AF4A-6E9DF019D817}" destId="{13311B76-FC60-47DA-AB80-9574B7594490}" srcOrd="0" destOrd="0" presId="urn:microsoft.com/office/officeart/2008/layout/HorizontalMultiLevelHierarchy"/>
    <dgm:cxn modelId="{883846A9-AED1-4F92-AF08-4F38C3A9C5AC}" type="presOf" srcId="{53A960AF-010C-4541-9DEC-0A152E3BCF2B}" destId="{5824CEBA-E22C-4003-BBDA-2DFD0476CBD9}" srcOrd="0" destOrd="0" presId="urn:microsoft.com/office/officeart/2008/layout/HorizontalMultiLevelHierarchy"/>
    <dgm:cxn modelId="{6D700A65-F0E5-4BE8-9F0B-9DA77E611338}" type="presOf" srcId="{D72575BB-CC04-4699-A411-F8402C9C31EF}" destId="{9C07775C-F51B-48C3-9BFA-421BFF5405EB}" srcOrd="0" destOrd="0" presId="urn:microsoft.com/office/officeart/2008/layout/HorizontalMultiLevelHierarchy"/>
    <dgm:cxn modelId="{39AD740C-2E68-4101-84A2-92C3875C316D}" srcId="{7C1439F5-ECF0-48E0-8DF7-BF7053012EDD}" destId="{E621434A-E5A4-449E-8976-9B93983BD7C7}" srcOrd="5" destOrd="0" parTransId="{E2FF440A-F0CB-4744-A1C8-DA36CF6A0B99}" sibTransId="{608A58E5-0DE4-49C4-B7F3-EABCB7AF0860}"/>
    <dgm:cxn modelId="{B1DE5279-BC18-46BA-9DAB-9B5FAEAC9365}" type="presOf" srcId="{EF342EF7-AB1B-41FC-AD0A-00207D0AE08C}" destId="{9AF8B746-D616-4E0E-80D6-27BA28D0F2F5}" srcOrd="1" destOrd="0" presId="urn:microsoft.com/office/officeart/2008/layout/HorizontalMultiLevelHierarchy"/>
    <dgm:cxn modelId="{624188E2-616E-4D64-9154-45993B88B2C5}" srcId="{7C1439F5-ECF0-48E0-8DF7-BF7053012EDD}" destId="{53A960AF-010C-4541-9DEC-0A152E3BCF2B}" srcOrd="1" destOrd="0" parTransId="{CFD7603D-EBA1-4441-B611-AEE793B47F81}" sibTransId="{08F55170-83E5-4581-8DB1-E0CE242ABADE}"/>
    <dgm:cxn modelId="{2884AF0A-A716-4497-9AAC-02635B86CFAC}" type="presOf" srcId="{E0647B81-EC82-4D06-80FD-E6CBA9F9D12D}" destId="{7BC76B40-FF95-45E5-BDF3-75E543291342}" srcOrd="0" destOrd="0" presId="urn:microsoft.com/office/officeart/2008/layout/HorizontalMultiLevelHierarchy"/>
    <dgm:cxn modelId="{1AEF9B0E-ECFB-4EBE-B1ED-12F7D299A903}" type="presOf" srcId="{E2FF440A-F0CB-4744-A1C8-DA36CF6A0B99}" destId="{C015B0B6-B16F-47AA-A194-EDABDF9E3E9B}" srcOrd="0" destOrd="0" presId="urn:microsoft.com/office/officeart/2008/layout/HorizontalMultiLevelHierarchy"/>
    <dgm:cxn modelId="{010458E0-7E13-4F8C-AA74-46DD67223836}" type="presOf" srcId="{EF342EF7-AB1B-41FC-AD0A-00207D0AE08C}" destId="{D1C6171B-D8EC-4493-8EAA-FD68BADE75F6}" srcOrd="0" destOrd="0" presId="urn:microsoft.com/office/officeart/2008/layout/HorizontalMultiLevelHierarchy"/>
    <dgm:cxn modelId="{048D5152-2FF7-4301-B51C-108B139FCF6A}" type="presOf" srcId="{C2897A39-1C9F-487C-AD3E-A22ED708D995}" destId="{0CBA950C-D558-4A57-AA63-D7DAF7299412}" srcOrd="0" destOrd="0" presId="urn:microsoft.com/office/officeart/2008/layout/HorizontalMultiLevelHierarchy"/>
    <dgm:cxn modelId="{D4FBB89F-DD13-4C4F-9295-8C60989DAE7A}" type="presOf" srcId="{1839840C-8FC9-47CC-8072-B1DC20613654}" destId="{C8D1C492-C33C-49EF-A933-82E25C0D11B3}" srcOrd="1" destOrd="0" presId="urn:microsoft.com/office/officeart/2008/layout/HorizontalMultiLevelHierarchy"/>
    <dgm:cxn modelId="{09CB35AD-8E0B-443A-8B77-2617149FD649}" srcId="{7C1439F5-ECF0-48E0-8DF7-BF7053012EDD}" destId="{89F814C0-1930-4A15-A517-28728F24FEC9}" srcOrd="4" destOrd="0" parTransId="{EF342EF7-AB1B-41FC-AD0A-00207D0AE08C}" sibTransId="{DE6CE437-BF97-43D6-9829-B6DB8A40C509}"/>
    <dgm:cxn modelId="{2E38C6B9-2EB9-48AD-BFB0-33270EE03E7C}" type="presOf" srcId="{9AB83012-541B-4FEA-98D0-ACBE9B478AC3}" destId="{A8C7F287-D57C-4E2B-95B0-2B3EB006795E}" srcOrd="1" destOrd="0" presId="urn:microsoft.com/office/officeart/2008/layout/HorizontalMultiLevelHierarchy"/>
    <dgm:cxn modelId="{FF444E05-6E18-4373-A8D1-938F66132118}" srcId="{7C1439F5-ECF0-48E0-8DF7-BF7053012EDD}" destId="{B57CBD01-5FBB-4747-9C98-A933079F3425}" srcOrd="2" destOrd="0" parTransId="{9AB83012-541B-4FEA-98D0-ACBE9B478AC3}" sibTransId="{5A121F32-7472-44CB-8D28-DB0B61871F50}"/>
    <dgm:cxn modelId="{76B614A9-0D88-425D-AB31-08CAEF053A69}" type="presOf" srcId="{E2FF440A-F0CB-4744-A1C8-DA36CF6A0B99}" destId="{F60A4A85-D1AB-49C0-9258-8E9E4642BDCA}" srcOrd="1" destOrd="0" presId="urn:microsoft.com/office/officeart/2008/layout/HorizontalMultiLevelHierarchy"/>
    <dgm:cxn modelId="{8A8B54DD-77AB-4CA4-BB46-3DCD53884FE5}" type="presOf" srcId="{CFD7603D-EBA1-4441-B611-AEE793B47F81}" destId="{E948C87D-A35B-4F6C-8526-CA2A1660A62D}" srcOrd="0" destOrd="0" presId="urn:microsoft.com/office/officeart/2008/layout/HorizontalMultiLevelHierarchy"/>
    <dgm:cxn modelId="{089A6C51-8774-49B8-9171-9B52FA2EFCCE}" type="presOf" srcId="{D72575BB-CC04-4699-A411-F8402C9C31EF}" destId="{1D83C05C-582E-4AA9-8048-34719E9FF449}" srcOrd="1" destOrd="0" presId="urn:microsoft.com/office/officeart/2008/layout/HorizontalMultiLevelHierarchy"/>
    <dgm:cxn modelId="{74B18EAB-B823-462E-89F2-309B3E45A64B}" srcId="{E0647B81-EC82-4D06-80FD-E6CBA9F9D12D}" destId="{7C1439F5-ECF0-48E0-8DF7-BF7053012EDD}" srcOrd="0" destOrd="0" parTransId="{41E8285C-4265-4AEF-B81A-803688CCB788}" sibTransId="{CA75FEBF-367E-49EA-ADEB-620D7BA4AC1A}"/>
    <dgm:cxn modelId="{F09F6229-EF8D-402F-AE24-640585A3F665}" type="presOf" srcId="{CFD7603D-EBA1-4441-B611-AEE793B47F81}" destId="{69F4C5DD-E2A9-49CB-8837-294879728801}" srcOrd="1" destOrd="0" presId="urn:microsoft.com/office/officeart/2008/layout/HorizontalMultiLevelHierarchy"/>
    <dgm:cxn modelId="{1B1C6060-1734-4D51-BC75-102257A9CBA7}" type="presOf" srcId="{1839840C-8FC9-47CC-8072-B1DC20613654}" destId="{85CEFC0F-31BB-44D7-8F50-B6B23099A11E}" srcOrd="0" destOrd="0" presId="urn:microsoft.com/office/officeart/2008/layout/HorizontalMultiLevelHierarchy"/>
    <dgm:cxn modelId="{0671214E-79CF-496A-801C-9AB989FC4DD7}" srcId="{7C1439F5-ECF0-48E0-8DF7-BF7053012EDD}" destId="{C2897A39-1C9F-487C-AD3E-A22ED708D995}" srcOrd="3" destOrd="0" parTransId="{1839840C-8FC9-47CC-8072-B1DC20613654}" sibTransId="{2A949B0E-0FCE-441E-88D3-A49CFF25D48B}"/>
    <dgm:cxn modelId="{D55B3891-A283-4AB0-96CF-021CDA462FEE}" type="presOf" srcId="{9AB83012-541B-4FEA-98D0-ACBE9B478AC3}" destId="{1FEA9B8B-4943-4BDB-94DA-D893639708E3}" srcOrd="0" destOrd="0" presId="urn:microsoft.com/office/officeart/2008/layout/HorizontalMultiLevelHierarchy"/>
    <dgm:cxn modelId="{60940B68-AF4C-4BBA-A86A-77E715DF4E92}" type="presOf" srcId="{7C1439F5-ECF0-48E0-8DF7-BF7053012EDD}" destId="{A41071F5-3A25-457E-9773-2543B2BC8E8C}" srcOrd="0" destOrd="0" presId="urn:microsoft.com/office/officeart/2008/layout/HorizontalMultiLevelHierarchy"/>
    <dgm:cxn modelId="{618DF867-2549-4521-8987-054788BB9170}" srcId="{7C1439F5-ECF0-48E0-8DF7-BF7053012EDD}" destId="{372B438D-11CB-4B16-AF4A-6E9DF019D817}" srcOrd="0" destOrd="0" parTransId="{D72575BB-CC04-4699-A411-F8402C9C31EF}" sibTransId="{AF97DFE7-20F9-443C-A8A7-E926C6D98CE9}"/>
    <dgm:cxn modelId="{6246AC34-7605-45E5-A721-D970E1992F26}" type="presOf" srcId="{B57CBD01-5FBB-4747-9C98-A933079F3425}" destId="{D023F3E9-5A48-4E0A-B6DE-ED3EF532D842}" srcOrd="0" destOrd="0" presId="urn:microsoft.com/office/officeart/2008/layout/HorizontalMultiLevelHierarchy"/>
    <dgm:cxn modelId="{50143364-ED39-4FE8-BF9C-06D7A4C1BBDF}" type="presParOf" srcId="{7BC76B40-FF95-45E5-BDF3-75E543291342}" destId="{9A6B4082-F38E-45CB-A79A-4C13B9E175B4}" srcOrd="0" destOrd="0" presId="urn:microsoft.com/office/officeart/2008/layout/HorizontalMultiLevelHierarchy"/>
    <dgm:cxn modelId="{06142C3F-7672-409E-8182-0A3498CE28D6}" type="presParOf" srcId="{9A6B4082-F38E-45CB-A79A-4C13B9E175B4}" destId="{A41071F5-3A25-457E-9773-2543B2BC8E8C}" srcOrd="0" destOrd="0" presId="urn:microsoft.com/office/officeart/2008/layout/HorizontalMultiLevelHierarchy"/>
    <dgm:cxn modelId="{E95DBC0F-6A27-4491-888E-DB0BAC82114A}" type="presParOf" srcId="{9A6B4082-F38E-45CB-A79A-4C13B9E175B4}" destId="{A6600FE4-2DFB-4371-B0E0-44F2B5357094}" srcOrd="1" destOrd="0" presId="urn:microsoft.com/office/officeart/2008/layout/HorizontalMultiLevelHierarchy"/>
    <dgm:cxn modelId="{6A818027-C5BA-4205-B8AF-069D6EF6F6FB}" type="presParOf" srcId="{A6600FE4-2DFB-4371-B0E0-44F2B5357094}" destId="{9C07775C-F51B-48C3-9BFA-421BFF5405EB}" srcOrd="0" destOrd="0" presId="urn:microsoft.com/office/officeart/2008/layout/HorizontalMultiLevelHierarchy"/>
    <dgm:cxn modelId="{3E97C93D-6E47-4F55-9B98-CF0106BB91B1}" type="presParOf" srcId="{9C07775C-F51B-48C3-9BFA-421BFF5405EB}" destId="{1D83C05C-582E-4AA9-8048-34719E9FF449}" srcOrd="0" destOrd="0" presId="urn:microsoft.com/office/officeart/2008/layout/HorizontalMultiLevelHierarchy"/>
    <dgm:cxn modelId="{A29A542E-EBDB-472A-A599-4F6DF989CEF9}" type="presParOf" srcId="{A6600FE4-2DFB-4371-B0E0-44F2B5357094}" destId="{91101BB1-ADF6-4008-A7D8-C549B9F33170}" srcOrd="1" destOrd="0" presId="urn:microsoft.com/office/officeart/2008/layout/HorizontalMultiLevelHierarchy"/>
    <dgm:cxn modelId="{EFA8AD58-80A1-4015-9826-68DAF5A1C4EE}" type="presParOf" srcId="{91101BB1-ADF6-4008-A7D8-C549B9F33170}" destId="{13311B76-FC60-47DA-AB80-9574B7594490}" srcOrd="0" destOrd="0" presId="urn:microsoft.com/office/officeart/2008/layout/HorizontalMultiLevelHierarchy"/>
    <dgm:cxn modelId="{A293BAE8-E16F-41D0-9E35-DCCD14B08FEB}" type="presParOf" srcId="{91101BB1-ADF6-4008-A7D8-C549B9F33170}" destId="{C7188A4B-BC86-4B0A-85D1-665347E830E2}" srcOrd="1" destOrd="0" presId="urn:microsoft.com/office/officeart/2008/layout/HorizontalMultiLevelHierarchy"/>
    <dgm:cxn modelId="{E556AAD3-BC4E-4EEE-8053-14546C451D77}" type="presParOf" srcId="{A6600FE4-2DFB-4371-B0E0-44F2B5357094}" destId="{E948C87D-A35B-4F6C-8526-CA2A1660A62D}" srcOrd="2" destOrd="0" presId="urn:microsoft.com/office/officeart/2008/layout/HorizontalMultiLevelHierarchy"/>
    <dgm:cxn modelId="{667920E7-1AD4-4F5E-B266-4D8706794A79}" type="presParOf" srcId="{E948C87D-A35B-4F6C-8526-CA2A1660A62D}" destId="{69F4C5DD-E2A9-49CB-8837-294879728801}" srcOrd="0" destOrd="0" presId="urn:microsoft.com/office/officeart/2008/layout/HorizontalMultiLevelHierarchy"/>
    <dgm:cxn modelId="{787A9D55-F0CD-448B-951C-2C5611274069}" type="presParOf" srcId="{A6600FE4-2DFB-4371-B0E0-44F2B5357094}" destId="{5A438D77-7937-4077-B93D-5C7EA8F764DE}" srcOrd="3" destOrd="0" presId="urn:microsoft.com/office/officeart/2008/layout/HorizontalMultiLevelHierarchy"/>
    <dgm:cxn modelId="{CA3C0E43-DA12-4674-B12C-BE90A3643628}" type="presParOf" srcId="{5A438D77-7937-4077-B93D-5C7EA8F764DE}" destId="{5824CEBA-E22C-4003-BBDA-2DFD0476CBD9}" srcOrd="0" destOrd="0" presId="urn:microsoft.com/office/officeart/2008/layout/HorizontalMultiLevelHierarchy"/>
    <dgm:cxn modelId="{34F4D2F7-EE91-4E57-908A-FC1E9AD9FB08}" type="presParOf" srcId="{5A438D77-7937-4077-B93D-5C7EA8F764DE}" destId="{FB1AE5A1-F04B-46C2-8EE0-F6A6CE4BC211}" srcOrd="1" destOrd="0" presId="urn:microsoft.com/office/officeart/2008/layout/HorizontalMultiLevelHierarchy"/>
    <dgm:cxn modelId="{EDA67ADA-8FCB-49F0-8C53-4C79D0DB3728}" type="presParOf" srcId="{A6600FE4-2DFB-4371-B0E0-44F2B5357094}" destId="{1FEA9B8B-4943-4BDB-94DA-D893639708E3}" srcOrd="4" destOrd="0" presId="urn:microsoft.com/office/officeart/2008/layout/HorizontalMultiLevelHierarchy"/>
    <dgm:cxn modelId="{645A6327-7AE9-4936-989E-12DA73BDDA75}" type="presParOf" srcId="{1FEA9B8B-4943-4BDB-94DA-D893639708E3}" destId="{A8C7F287-D57C-4E2B-95B0-2B3EB006795E}" srcOrd="0" destOrd="0" presId="urn:microsoft.com/office/officeart/2008/layout/HorizontalMultiLevelHierarchy"/>
    <dgm:cxn modelId="{A121B6AE-4270-4F42-9C2A-0C320FE095D2}" type="presParOf" srcId="{A6600FE4-2DFB-4371-B0E0-44F2B5357094}" destId="{1578AE57-F829-44D2-AA9D-B33D4B997170}" srcOrd="5" destOrd="0" presId="urn:microsoft.com/office/officeart/2008/layout/HorizontalMultiLevelHierarchy"/>
    <dgm:cxn modelId="{8060E043-3EB3-4BF1-8712-928AC043D772}" type="presParOf" srcId="{1578AE57-F829-44D2-AA9D-B33D4B997170}" destId="{D023F3E9-5A48-4E0A-B6DE-ED3EF532D842}" srcOrd="0" destOrd="0" presId="urn:microsoft.com/office/officeart/2008/layout/HorizontalMultiLevelHierarchy"/>
    <dgm:cxn modelId="{6672D69A-CD37-4939-B95A-E256EB348654}" type="presParOf" srcId="{1578AE57-F829-44D2-AA9D-B33D4B997170}" destId="{C6A01C9A-7879-404D-81E4-83CFCAC71B33}" srcOrd="1" destOrd="0" presId="urn:microsoft.com/office/officeart/2008/layout/HorizontalMultiLevelHierarchy"/>
    <dgm:cxn modelId="{97B88F72-D374-4DDD-A9D3-1CBCDA925FBC}" type="presParOf" srcId="{A6600FE4-2DFB-4371-B0E0-44F2B5357094}" destId="{85CEFC0F-31BB-44D7-8F50-B6B23099A11E}" srcOrd="6" destOrd="0" presId="urn:microsoft.com/office/officeart/2008/layout/HorizontalMultiLevelHierarchy"/>
    <dgm:cxn modelId="{7366B1FC-3E8E-487E-A7B1-2054C6C132D9}" type="presParOf" srcId="{85CEFC0F-31BB-44D7-8F50-B6B23099A11E}" destId="{C8D1C492-C33C-49EF-A933-82E25C0D11B3}" srcOrd="0" destOrd="0" presId="urn:microsoft.com/office/officeart/2008/layout/HorizontalMultiLevelHierarchy"/>
    <dgm:cxn modelId="{3DF7AE0D-4261-4988-9BC0-BD6992ED2F60}" type="presParOf" srcId="{A6600FE4-2DFB-4371-B0E0-44F2B5357094}" destId="{B72AF516-0A04-40BD-B3D4-B7F8CAD87556}" srcOrd="7" destOrd="0" presId="urn:microsoft.com/office/officeart/2008/layout/HorizontalMultiLevelHierarchy"/>
    <dgm:cxn modelId="{14FFD693-C066-496A-9CA6-32EB0B724346}" type="presParOf" srcId="{B72AF516-0A04-40BD-B3D4-B7F8CAD87556}" destId="{0CBA950C-D558-4A57-AA63-D7DAF7299412}" srcOrd="0" destOrd="0" presId="urn:microsoft.com/office/officeart/2008/layout/HorizontalMultiLevelHierarchy"/>
    <dgm:cxn modelId="{B32D01E6-0E57-4490-9C73-C8D769D288BD}" type="presParOf" srcId="{B72AF516-0A04-40BD-B3D4-B7F8CAD87556}" destId="{4AF7628D-3C12-4488-B4BB-31187E606DFE}" srcOrd="1" destOrd="0" presId="urn:microsoft.com/office/officeart/2008/layout/HorizontalMultiLevelHierarchy"/>
    <dgm:cxn modelId="{5B8BC0D7-9854-41FE-A9DA-534B9DF5B607}" type="presParOf" srcId="{A6600FE4-2DFB-4371-B0E0-44F2B5357094}" destId="{D1C6171B-D8EC-4493-8EAA-FD68BADE75F6}" srcOrd="8" destOrd="0" presId="urn:microsoft.com/office/officeart/2008/layout/HorizontalMultiLevelHierarchy"/>
    <dgm:cxn modelId="{BE3D7B7D-30BE-49B6-85CB-00CB3244F698}" type="presParOf" srcId="{D1C6171B-D8EC-4493-8EAA-FD68BADE75F6}" destId="{9AF8B746-D616-4E0E-80D6-27BA28D0F2F5}" srcOrd="0" destOrd="0" presId="urn:microsoft.com/office/officeart/2008/layout/HorizontalMultiLevelHierarchy"/>
    <dgm:cxn modelId="{3338F479-F5E3-46D5-AFF3-625CF5ED5E1E}" type="presParOf" srcId="{A6600FE4-2DFB-4371-B0E0-44F2B5357094}" destId="{A52A8DF5-C50E-4951-A078-67E496C4C376}" srcOrd="9" destOrd="0" presId="urn:microsoft.com/office/officeart/2008/layout/HorizontalMultiLevelHierarchy"/>
    <dgm:cxn modelId="{899564F6-1BD1-4509-AE81-9BAAC6AC9073}" type="presParOf" srcId="{A52A8DF5-C50E-4951-A078-67E496C4C376}" destId="{B1D7BAE6-8AB8-43FC-AF29-7F4A07AFE951}" srcOrd="0" destOrd="0" presId="urn:microsoft.com/office/officeart/2008/layout/HorizontalMultiLevelHierarchy"/>
    <dgm:cxn modelId="{14A01D31-4301-41D6-9D59-E246CBB7A58D}" type="presParOf" srcId="{A52A8DF5-C50E-4951-A078-67E496C4C376}" destId="{30FED964-AE78-47A3-BC63-C19837D98ECC}" srcOrd="1" destOrd="0" presId="urn:microsoft.com/office/officeart/2008/layout/HorizontalMultiLevelHierarchy"/>
    <dgm:cxn modelId="{A598D251-15FC-43D2-BB64-8A74F498F3E3}" type="presParOf" srcId="{A6600FE4-2DFB-4371-B0E0-44F2B5357094}" destId="{C015B0B6-B16F-47AA-A194-EDABDF9E3E9B}" srcOrd="10" destOrd="0" presId="urn:microsoft.com/office/officeart/2008/layout/HorizontalMultiLevelHierarchy"/>
    <dgm:cxn modelId="{AA6B5747-AB3D-45E4-A97B-FE8ADA391704}" type="presParOf" srcId="{C015B0B6-B16F-47AA-A194-EDABDF9E3E9B}" destId="{F60A4A85-D1AB-49C0-9258-8E9E4642BDCA}" srcOrd="0" destOrd="0" presId="urn:microsoft.com/office/officeart/2008/layout/HorizontalMultiLevelHierarchy"/>
    <dgm:cxn modelId="{DBB51B72-2220-43C3-9C78-EBB44273ED5E}" type="presParOf" srcId="{A6600FE4-2DFB-4371-B0E0-44F2B5357094}" destId="{0C81D487-77BD-4538-85F6-DD3967F20E6E}" srcOrd="11" destOrd="0" presId="urn:microsoft.com/office/officeart/2008/layout/HorizontalMultiLevelHierarchy"/>
    <dgm:cxn modelId="{D9DE5CF5-C3D5-4459-A836-564011AFA222}" type="presParOf" srcId="{0C81D487-77BD-4538-85F6-DD3967F20E6E}" destId="{88FEE72A-129D-449E-A8E3-C3CAB66010FF}" srcOrd="0" destOrd="0" presId="urn:microsoft.com/office/officeart/2008/layout/HorizontalMultiLevelHierarchy"/>
    <dgm:cxn modelId="{227B978B-D463-4ED4-B997-F738642318E6}" type="presParOf" srcId="{0C81D487-77BD-4538-85F6-DD3967F20E6E}" destId="{C18DBA6C-29C0-440F-BE63-4983C23C4F8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1B712-C677-4C76-8A7B-48E65F057FED}">
      <dsp:nvSpPr>
        <dsp:cNvPr id="0" name=""/>
        <dsp:cNvSpPr/>
      </dsp:nvSpPr>
      <dsp:spPr>
        <a:xfrm>
          <a:off x="1433637" y="0"/>
          <a:ext cx="2856247" cy="29809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ru-RU" sz="4100" kern="1200" dirty="0" err="1" smtClean="0"/>
            <a:t>ахроматты</a:t>
          </a:r>
          <a:r>
            <a:rPr lang="ru-RU" sz="4100" kern="1200" dirty="0" smtClean="0"/>
            <a:t> </a:t>
          </a:r>
          <a:endParaRPr lang="ru-RU" sz="4100" kern="1200" dirty="0"/>
        </a:p>
      </dsp:txBody>
      <dsp:txXfrm>
        <a:off x="1433637" y="0"/>
        <a:ext cx="2856247" cy="894278"/>
      </dsp:txXfrm>
    </dsp:sp>
    <dsp:sp modelId="{53A9E756-378D-48EE-B5E2-9DFCCD283F70}">
      <dsp:nvSpPr>
        <dsp:cNvPr id="0" name=""/>
        <dsp:cNvSpPr/>
      </dsp:nvSpPr>
      <dsp:spPr>
        <a:xfrm>
          <a:off x="5369978" y="0"/>
          <a:ext cx="2859621" cy="29809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ru-RU" sz="4100" kern="1200" dirty="0" err="1" smtClean="0"/>
            <a:t>хроматты</a:t>
          </a:r>
          <a:endParaRPr lang="ru-RU" sz="4100" kern="1200" dirty="0"/>
        </a:p>
      </dsp:txBody>
      <dsp:txXfrm>
        <a:off x="5369978" y="0"/>
        <a:ext cx="2859621" cy="8942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31F1B-CEAB-4EFD-83C5-AC86C66BD4D0}">
      <dsp:nvSpPr>
        <dsp:cNvPr id="0" name=""/>
        <dsp:cNvSpPr/>
      </dsp:nvSpPr>
      <dsp:spPr>
        <a:xfrm>
          <a:off x="5582823" y="3574897"/>
          <a:ext cx="91440" cy="665923"/>
        </a:xfrm>
        <a:custGeom>
          <a:avLst/>
          <a:gdLst/>
          <a:ahLst/>
          <a:cxnLst/>
          <a:rect l="0" t="0" r="0" b="0"/>
          <a:pathLst>
            <a:path>
              <a:moveTo>
                <a:pt x="45720" y="0"/>
              </a:moveTo>
              <a:lnTo>
                <a:pt x="45720" y="6659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6B7992-43F1-4C36-AF8D-518E40684BA1}">
      <dsp:nvSpPr>
        <dsp:cNvPr id="0" name=""/>
        <dsp:cNvSpPr/>
      </dsp:nvSpPr>
      <dsp:spPr>
        <a:xfrm>
          <a:off x="4229278" y="1455010"/>
          <a:ext cx="1399265" cy="665923"/>
        </a:xfrm>
        <a:custGeom>
          <a:avLst/>
          <a:gdLst/>
          <a:ahLst/>
          <a:cxnLst/>
          <a:rect l="0" t="0" r="0" b="0"/>
          <a:pathLst>
            <a:path>
              <a:moveTo>
                <a:pt x="0" y="0"/>
              </a:moveTo>
              <a:lnTo>
                <a:pt x="0" y="453807"/>
              </a:lnTo>
              <a:lnTo>
                <a:pt x="1399265" y="453807"/>
              </a:lnTo>
              <a:lnTo>
                <a:pt x="1399265" y="6659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06BA71-D3D6-4E51-821F-0400EB145CE1}">
      <dsp:nvSpPr>
        <dsp:cNvPr id="0" name=""/>
        <dsp:cNvSpPr/>
      </dsp:nvSpPr>
      <dsp:spPr>
        <a:xfrm>
          <a:off x="2784292" y="3574897"/>
          <a:ext cx="91440" cy="665923"/>
        </a:xfrm>
        <a:custGeom>
          <a:avLst/>
          <a:gdLst/>
          <a:ahLst/>
          <a:cxnLst/>
          <a:rect l="0" t="0" r="0" b="0"/>
          <a:pathLst>
            <a:path>
              <a:moveTo>
                <a:pt x="45720" y="0"/>
              </a:moveTo>
              <a:lnTo>
                <a:pt x="45720" y="6659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3E63AE-345C-495F-81EF-C48CE7AEA291}">
      <dsp:nvSpPr>
        <dsp:cNvPr id="0" name=""/>
        <dsp:cNvSpPr/>
      </dsp:nvSpPr>
      <dsp:spPr>
        <a:xfrm>
          <a:off x="2830012" y="1455010"/>
          <a:ext cx="1399265" cy="665923"/>
        </a:xfrm>
        <a:custGeom>
          <a:avLst/>
          <a:gdLst/>
          <a:ahLst/>
          <a:cxnLst/>
          <a:rect l="0" t="0" r="0" b="0"/>
          <a:pathLst>
            <a:path>
              <a:moveTo>
                <a:pt x="1399265" y="0"/>
              </a:moveTo>
              <a:lnTo>
                <a:pt x="1399265" y="453807"/>
              </a:lnTo>
              <a:lnTo>
                <a:pt x="0" y="453807"/>
              </a:lnTo>
              <a:lnTo>
                <a:pt x="0" y="6659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41B908-2998-43CE-86CA-A4F2CBE63870}">
      <dsp:nvSpPr>
        <dsp:cNvPr id="0" name=""/>
        <dsp:cNvSpPr/>
      </dsp:nvSpPr>
      <dsp:spPr>
        <a:xfrm>
          <a:off x="3084424" y="1047"/>
          <a:ext cx="2289706" cy="1453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D818AF-3828-475B-8AF5-C584C686E2F0}">
      <dsp:nvSpPr>
        <dsp:cNvPr id="0" name=""/>
        <dsp:cNvSpPr/>
      </dsp:nvSpPr>
      <dsp:spPr>
        <a:xfrm>
          <a:off x="3338836" y="242738"/>
          <a:ext cx="2289706" cy="14539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kk-KZ" sz="3100" kern="1200" dirty="0" smtClean="0"/>
            <a:t>Пигменттер</a:t>
          </a:r>
          <a:endParaRPr lang="ru-RU" sz="3100" kern="1200" dirty="0"/>
        </a:p>
      </dsp:txBody>
      <dsp:txXfrm>
        <a:off x="3381421" y="285323"/>
        <a:ext cx="2204536" cy="1368793"/>
      </dsp:txXfrm>
    </dsp:sp>
    <dsp:sp modelId="{21C6AF23-7B05-443F-AB8C-044BD6695814}">
      <dsp:nvSpPr>
        <dsp:cNvPr id="0" name=""/>
        <dsp:cNvSpPr/>
      </dsp:nvSpPr>
      <dsp:spPr>
        <a:xfrm>
          <a:off x="1685159" y="2120933"/>
          <a:ext cx="2289706" cy="1453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3C9A2E-8B00-4A03-ACEB-73CD78F9CD0E}">
      <dsp:nvSpPr>
        <dsp:cNvPr id="0" name=""/>
        <dsp:cNvSpPr/>
      </dsp:nvSpPr>
      <dsp:spPr>
        <a:xfrm>
          <a:off x="1939571" y="2362625"/>
          <a:ext cx="2289706" cy="14539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kk-KZ" sz="3100" kern="1200" dirty="0" smtClean="0"/>
            <a:t>І топ</a:t>
          </a:r>
          <a:endParaRPr lang="ru-RU" sz="3100" kern="1200" dirty="0"/>
        </a:p>
      </dsp:txBody>
      <dsp:txXfrm>
        <a:off x="1982156" y="2405210"/>
        <a:ext cx="2204536" cy="1368793"/>
      </dsp:txXfrm>
    </dsp:sp>
    <dsp:sp modelId="{7529DFCE-3A5F-4FB3-B91A-4B3E79342BF5}">
      <dsp:nvSpPr>
        <dsp:cNvPr id="0" name=""/>
        <dsp:cNvSpPr/>
      </dsp:nvSpPr>
      <dsp:spPr>
        <a:xfrm>
          <a:off x="1685159" y="4240820"/>
          <a:ext cx="2289706" cy="1453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EE0433-8B09-4476-BF03-FC56B9964724}">
      <dsp:nvSpPr>
        <dsp:cNvPr id="0" name=""/>
        <dsp:cNvSpPr/>
      </dsp:nvSpPr>
      <dsp:spPr>
        <a:xfrm>
          <a:off x="1939571" y="4482512"/>
          <a:ext cx="2289706" cy="14539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kk-KZ" sz="3100" kern="1200" dirty="0" smtClean="0"/>
            <a:t>Ақ, қара, сұр</a:t>
          </a:r>
          <a:endParaRPr lang="ru-RU" sz="3100" kern="1200" dirty="0"/>
        </a:p>
      </dsp:txBody>
      <dsp:txXfrm>
        <a:off x="1982156" y="4525097"/>
        <a:ext cx="2204536" cy="1368793"/>
      </dsp:txXfrm>
    </dsp:sp>
    <dsp:sp modelId="{CA44EF07-5F0C-48F7-B3A4-84E05AF85168}">
      <dsp:nvSpPr>
        <dsp:cNvPr id="0" name=""/>
        <dsp:cNvSpPr/>
      </dsp:nvSpPr>
      <dsp:spPr>
        <a:xfrm>
          <a:off x="4483689" y="2120933"/>
          <a:ext cx="2289706" cy="1453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3A266C-D88B-49EC-ADD1-C99B182A0D1E}">
      <dsp:nvSpPr>
        <dsp:cNvPr id="0" name=""/>
        <dsp:cNvSpPr/>
      </dsp:nvSpPr>
      <dsp:spPr>
        <a:xfrm>
          <a:off x="4738101" y="2362625"/>
          <a:ext cx="2289706" cy="14539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kk-KZ" sz="3100" kern="1200" dirty="0" smtClean="0"/>
            <a:t>ІІ топ</a:t>
          </a:r>
          <a:endParaRPr lang="ru-RU" sz="3100" kern="1200" dirty="0"/>
        </a:p>
      </dsp:txBody>
      <dsp:txXfrm>
        <a:off x="4780686" y="2405210"/>
        <a:ext cx="2204536" cy="1368793"/>
      </dsp:txXfrm>
    </dsp:sp>
    <dsp:sp modelId="{C253AAE6-84E2-45CE-8954-31FB58AE0D2D}">
      <dsp:nvSpPr>
        <dsp:cNvPr id="0" name=""/>
        <dsp:cNvSpPr/>
      </dsp:nvSpPr>
      <dsp:spPr>
        <a:xfrm>
          <a:off x="4483689" y="4240820"/>
          <a:ext cx="2289706" cy="1453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BE1041-B68E-464B-B166-76717A350FE5}">
      <dsp:nvSpPr>
        <dsp:cNvPr id="0" name=""/>
        <dsp:cNvSpPr/>
      </dsp:nvSpPr>
      <dsp:spPr>
        <a:xfrm>
          <a:off x="4738101" y="4482512"/>
          <a:ext cx="2289706" cy="14539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kk-KZ" sz="3100" kern="1200" dirty="0" smtClean="0"/>
            <a:t>Барлық түстілер</a:t>
          </a:r>
          <a:endParaRPr lang="ru-RU" sz="3100" kern="1200" dirty="0"/>
        </a:p>
      </dsp:txBody>
      <dsp:txXfrm>
        <a:off x="4780686" y="4525097"/>
        <a:ext cx="2204536" cy="13687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86354-7086-4732-BEFA-58C2D15E22F2}">
      <dsp:nvSpPr>
        <dsp:cNvPr id="0" name=""/>
        <dsp:cNvSpPr/>
      </dsp:nvSpPr>
      <dsp:spPr>
        <a:xfrm>
          <a:off x="5354388" y="2433992"/>
          <a:ext cx="2759264" cy="437719"/>
        </a:xfrm>
        <a:custGeom>
          <a:avLst/>
          <a:gdLst/>
          <a:ahLst/>
          <a:cxnLst/>
          <a:rect l="0" t="0" r="0" b="0"/>
          <a:pathLst>
            <a:path>
              <a:moveTo>
                <a:pt x="0" y="0"/>
              </a:moveTo>
              <a:lnTo>
                <a:pt x="0" y="298293"/>
              </a:lnTo>
              <a:lnTo>
                <a:pt x="2759264" y="298293"/>
              </a:lnTo>
              <a:lnTo>
                <a:pt x="2759264" y="4377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D09424-BFBD-4F91-85F8-8FF2DCA8AF8B}">
      <dsp:nvSpPr>
        <dsp:cNvPr id="0" name=""/>
        <dsp:cNvSpPr/>
      </dsp:nvSpPr>
      <dsp:spPr>
        <a:xfrm>
          <a:off x="5354388" y="2433992"/>
          <a:ext cx="919754" cy="437719"/>
        </a:xfrm>
        <a:custGeom>
          <a:avLst/>
          <a:gdLst/>
          <a:ahLst/>
          <a:cxnLst/>
          <a:rect l="0" t="0" r="0" b="0"/>
          <a:pathLst>
            <a:path>
              <a:moveTo>
                <a:pt x="0" y="0"/>
              </a:moveTo>
              <a:lnTo>
                <a:pt x="0" y="298293"/>
              </a:lnTo>
              <a:lnTo>
                <a:pt x="919754" y="298293"/>
              </a:lnTo>
              <a:lnTo>
                <a:pt x="919754" y="4377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94F371-071F-461B-BA85-5B883E2034C4}">
      <dsp:nvSpPr>
        <dsp:cNvPr id="0" name=""/>
        <dsp:cNvSpPr/>
      </dsp:nvSpPr>
      <dsp:spPr>
        <a:xfrm>
          <a:off x="4434633" y="2433992"/>
          <a:ext cx="919754" cy="437719"/>
        </a:xfrm>
        <a:custGeom>
          <a:avLst/>
          <a:gdLst/>
          <a:ahLst/>
          <a:cxnLst/>
          <a:rect l="0" t="0" r="0" b="0"/>
          <a:pathLst>
            <a:path>
              <a:moveTo>
                <a:pt x="919754" y="0"/>
              </a:moveTo>
              <a:lnTo>
                <a:pt x="919754" y="298293"/>
              </a:lnTo>
              <a:lnTo>
                <a:pt x="0" y="298293"/>
              </a:lnTo>
              <a:lnTo>
                <a:pt x="0" y="4377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FDB1A8-26F3-4661-A534-0DBA82B20E59}">
      <dsp:nvSpPr>
        <dsp:cNvPr id="0" name=""/>
        <dsp:cNvSpPr/>
      </dsp:nvSpPr>
      <dsp:spPr>
        <a:xfrm>
          <a:off x="2595124" y="3827421"/>
          <a:ext cx="1839509" cy="437719"/>
        </a:xfrm>
        <a:custGeom>
          <a:avLst/>
          <a:gdLst/>
          <a:ahLst/>
          <a:cxnLst/>
          <a:rect l="0" t="0" r="0" b="0"/>
          <a:pathLst>
            <a:path>
              <a:moveTo>
                <a:pt x="0" y="0"/>
              </a:moveTo>
              <a:lnTo>
                <a:pt x="0" y="298293"/>
              </a:lnTo>
              <a:lnTo>
                <a:pt x="1839509" y="298293"/>
              </a:lnTo>
              <a:lnTo>
                <a:pt x="1839509" y="4377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FA12B5-594E-4C14-A319-1ECA7139A761}">
      <dsp:nvSpPr>
        <dsp:cNvPr id="0" name=""/>
        <dsp:cNvSpPr/>
      </dsp:nvSpPr>
      <dsp:spPr>
        <a:xfrm>
          <a:off x="2549404" y="3827421"/>
          <a:ext cx="91440" cy="437719"/>
        </a:xfrm>
        <a:custGeom>
          <a:avLst/>
          <a:gdLst/>
          <a:ahLst/>
          <a:cxnLst/>
          <a:rect l="0" t="0" r="0" b="0"/>
          <a:pathLst>
            <a:path>
              <a:moveTo>
                <a:pt x="45720" y="0"/>
              </a:moveTo>
              <a:lnTo>
                <a:pt x="45720" y="4377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0F2970-6748-4306-A943-35AFB478513B}">
      <dsp:nvSpPr>
        <dsp:cNvPr id="0" name=""/>
        <dsp:cNvSpPr/>
      </dsp:nvSpPr>
      <dsp:spPr>
        <a:xfrm>
          <a:off x="755615" y="3827421"/>
          <a:ext cx="1839509" cy="437719"/>
        </a:xfrm>
        <a:custGeom>
          <a:avLst/>
          <a:gdLst/>
          <a:ahLst/>
          <a:cxnLst/>
          <a:rect l="0" t="0" r="0" b="0"/>
          <a:pathLst>
            <a:path>
              <a:moveTo>
                <a:pt x="1839509" y="0"/>
              </a:moveTo>
              <a:lnTo>
                <a:pt x="1839509" y="298293"/>
              </a:lnTo>
              <a:lnTo>
                <a:pt x="0" y="298293"/>
              </a:lnTo>
              <a:lnTo>
                <a:pt x="0" y="4377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006EC9-3FD6-4D61-A4F2-5760A342C288}">
      <dsp:nvSpPr>
        <dsp:cNvPr id="0" name=""/>
        <dsp:cNvSpPr/>
      </dsp:nvSpPr>
      <dsp:spPr>
        <a:xfrm>
          <a:off x="2595124" y="2433992"/>
          <a:ext cx="2759264" cy="437719"/>
        </a:xfrm>
        <a:custGeom>
          <a:avLst/>
          <a:gdLst/>
          <a:ahLst/>
          <a:cxnLst/>
          <a:rect l="0" t="0" r="0" b="0"/>
          <a:pathLst>
            <a:path>
              <a:moveTo>
                <a:pt x="2759264" y="0"/>
              </a:moveTo>
              <a:lnTo>
                <a:pt x="2759264" y="298293"/>
              </a:lnTo>
              <a:lnTo>
                <a:pt x="0" y="298293"/>
              </a:lnTo>
              <a:lnTo>
                <a:pt x="0" y="4377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838F53-BFC7-4A61-B35E-86228A5734E2}">
      <dsp:nvSpPr>
        <dsp:cNvPr id="0" name=""/>
        <dsp:cNvSpPr/>
      </dsp:nvSpPr>
      <dsp:spPr>
        <a:xfrm>
          <a:off x="4601862" y="1478283"/>
          <a:ext cx="1505053" cy="955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2F2865-F8B7-4E27-9BE7-4D6270771735}">
      <dsp:nvSpPr>
        <dsp:cNvPr id="0" name=""/>
        <dsp:cNvSpPr/>
      </dsp:nvSpPr>
      <dsp:spPr>
        <a:xfrm>
          <a:off x="4769090" y="1637150"/>
          <a:ext cx="1505053" cy="9557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kern="1200" dirty="0" smtClean="0"/>
            <a:t>Хроматты пигменттер</a:t>
          </a:r>
          <a:endParaRPr lang="ru-RU" sz="2000" kern="1200" dirty="0"/>
        </a:p>
      </dsp:txBody>
      <dsp:txXfrm>
        <a:off x="4797082" y="1665142"/>
        <a:ext cx="1449069" cy="899724"/>
      </dsp:txXfrm>
    </dsp:sp>
    <dsp:sp modelId="{BF6616F1-9D05-419B-A9B8-C9E390FAC879}">
      <dsp:nvSpPr>
        <dsp:cNvPr id="0" name=""/>
        <dsp:cNvSpPr/>
      </dsp:nvSpPr>
      <dsp:spPr>
        <a:xfrm>
          <a:off x="1842598" y="2871712"/>
          <a:ext cx="1505053" cy="955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B6FBEB-AE72-48CC-BF61-401C23A3C256}">
      <dsp:nvSpPr>
        <dsp:cNvPr id="0" name=""/>
        <dsp:cNvSpPr/>
      </dsp:nvSpPr>
      <dsp:spPr>
        <a:xfrm>
          <a:off x="2009826" y="3030578"/>
          <a:ext cx="1505053" cy="9557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kern="1200" dirty="0" smtClean="0"/>
            <a:t>Сары</a:t>
          </a:r>
          <a:endParaRPr lang="ru-RU" sz="2000" kern="1200" dirty="0"/>
        </a:p>
      </dsp:txBody>
      <dsp:txXfrm>
        <a:off x="2037818" y="3058570"/>
        <a:ext cx="1449069" cy="899724"/>
      </dsp:txXfrm>
    </dsp:sp>
    <dsp:sp modelId="{442B49A4-1CCD-4311-9563-DF4CA72AF64B}">
      <dsp:nvSpPr>
        <dsp:cNvPr id="0" name=""/>
        <dsp:cNvSpPr/>
      </dsp:nvSpPr>
      <dsp:spPr>
        <a:xfrm>
          <a:off x="3088" y="4265140"/>
          <a:ext cx="1505053" cy="955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E74448-8734-4904-8B19-C1A6E05D57DE}">
      <dsp:nvSpPr>
        <dsp:cNvPr id="0" name=""/>
        <dsp:cNvSpPr/>
      </dsp:nvSpPr>
      <dsp:spPr>
        <a:xfrm>
          <a:off x="170316" y="4424007"/>
          <a:ext cx="1505053" cy="9557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kern="1200" dirty="0" smtClean="0"/>
            <a:t>Оранж</a:t>
          </a:r>
          <a:endParaRPr lang="ru-RU" sz="2000" kern="1200" dirty="0"/>
        </a:p>
      </dsp:txBody>
      <dsp:txXfrm>
        <a:off x="198308" y="4451999"/>
        <a:ext cx="1449069" cy="899724"/>
      </dsp:txXfrm>
    </dsp:sp>
    <dsp:sp modelId="{D1F358D8-4492-4C44-8415-0CDEEC034049}">
      <dsp:nvSpPr>
        <dsp:cNvPr id="0" name=""/>
        <dsp:cNvSpPr/>
      </dsp:nvSpPr>
      <dsp:spPr>
        <a:xfrm>
          <a:off x="1842598" y="4265140"/>
          <a:ext cx="1505053" cy="955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96F02E-B5A5-49DD-AA47-001D365EDD75}">
      <dsp:nvSpPr>
        <dsp:cNvPr id="0" name=""/>
        <dsp:cNvSpPr/>
      </dsp:nvSpPr>
      <dsp:spPr>
        <a:xfrm>
          <a:off x="2009826" y="4424007"/>
          <a:ext cx="1505053" cy="9557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kern="1200" dirty="0" smtClean="0"/>
            <a:t>қызыл</a:t>
          </a:r>
          <a:endParaRPr lang="ru-RU" sz="2000" kern="1200" dirty="0"/>
        </a:p>
      </dsp:txBody>
      <dsp:txXfrm>
        <a:off x="2037818" y="4451999"/>
        <a:ext cx="1449069" cy="899724"/>
      </dsp:txXfrm>
    </dsp:sp>
    <dsp:sp modelId="{E0C250E1-6411-41BB-86DD-EFD71C4580D0}">
      <dsp:nvSpPr>
        <dsp:cNvPr id="0" name=""/>
        <dsp:cNvSpPr/>
      </dsp:nvSpPr>
      <dsp:spPr>
        <a:xfrm>
          <a:off x="3682107" y="4265140"/>
          <a:ext cx="1505053" cy="955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57D561-79B6-471A-923E-E6267BE9DCD0}">
      <dsp:nvSpPr>
        <dsp:cNvPr id="0" name=""/>
        <dsp:cNvSpPr/>
      </dsp:nvSpPr>
      <dsp:spPr>
        <a:xfrm>
          <a:off x="3849335" y="4424007"/>
          <a:ext cx="1505053" cy="9557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kern="1200" dirty="0" smtClean="0"/>
            <a:t>қоңыр</a:t>
          </a:r>
          <a:endParaRPr lang="ru-RU" sz="2000" kern="1200" dirty="0"/>
        </a:p>
      </dsp:txBody>
      <dsp:txXfrm>
        <a:off x="3877327" y="4451999"/>
        <a:ext cx="1449069" cy="899724"/>
      </dsp:txXfrm>
    </dsp:sp>
    <dsp:sp modelId="{DA16B287-8994-43E5-9482-7E4A56F870BE}">
      <dsp:nvSpPr>
        <dsp:cNvPr id="0" name=""/>
        <dsp:cNvSpPr/>
      </dsp:nvSpPr>
      <dsp:spPr>
        <a:xfrm>
          <a:off x="3682107" y="2871712"/>
          <a:ext cx="1505053" cy="955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B509FE-CD50-41A2-91E8-B241581B3116}">
      <dsp:nvSpPr>
        <dsp:cNvPr id="0" name=""/>
        <dsp:cNvSpPr/>
      </dsp:nvSpPr>
      <dsp:spPr>
        <a:xfrm>
          <a:off x="3849335" y="3030578"/>
          <a:ext cx="1505053" cy="9557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kern="1200" dirty="0" smtClean="0"/>
            <a:t>көк</a:t>
          </a:r>
          <a:endParaRPr lang="ru-RU" sz="2000" kern="1200" dirty="0"/>
        </a:p>
      </dsp:txBody>
      <dsp:txXfrm>
        <a:off x="3877327" y="3058570"/>
        <a:ext cx="1449069" cy="899724"/>
      </dsp:txXfrm>
    </dsp:sp>
    <dsp:sp modelId="{6847BE9E-3232-4066-A9B3-32299B805FC8}">
      <dsp:nvSpPr>
        <dsp:cNvPr id="0" name=""/>
        <dsp:cNvSpPr/>
      </dsp:nvSpPr>
      <dsp:spPr>
        <a:xfrm>
          <a:off x="5521616" y="2871712"/>
          <a:ext cx="1505053" cy="955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CC4A49-E28B-43A2-9A11-97514DCFF996}">
      <dsp:nvSpPr>
        <dsp:cNvPr id="0" name=""/>
        <dsp:cNvSpPr/>
      </dsp:nvSpPr>
      <dsp:spPr>
        <a:xfrm>
          <a:off x="5688844" y="3030578"/>
          <a:ext cx="1505053" cy="9557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kern="1200" dirty="0" smtClean="0"/>
            <a:t>жасыл</a:t>
          </a:r>
          <a:endParaRPr lang="ru-RU" sz="2000" kern="1200" dirty="0"/>
        </a:p>
      </dsp:txBody>
      <dsp:txXfrm>
        <a:off x="5716836" y="3058570"/>
        <a:ext cx="1449069" cy="899724"/>
      </dsp:txXfrm>
    </dsp:sp>
    <dsp:sp modelId="{6CE9E9FC-59D9-407E-A425-1F8C190544AE}">
      <dsp:nvSpPr>
        <dsp:cNvPr id="0" name=""/>
        <dsp:cNvSpPr/>
      </dsp:nvSpPr>
      <dsp:spPr>
        <a:xfrm>
          <a:off x="7361126" y="2871712"/>
          <a:ext cx="1505053" cy="955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74D650-9CC9-4702-B9F2-55C18D86E38D}">
      <dsp:nvSpPr>
        <dsp:cNvPr id="0" name=""/>
        <dsp:cNvSpPr/>
      </dsp:nvSpPr>
      <dsp:spPr>
        <a:xfrm>
          <a:off x="7528354" y="3030578"/>
          <a:ext cx="1505053" cy="9557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kern="1200" dirty="0" smtClean="0"/>
            <a:t>күлгін</a:t>
          </a:r>
          <a:endParaRPr lang="ru-RU" sz="2000" kern="1200" dirty="0"/>
        </a:p>
      </dsp:txBody>
      <dsp:txXfrm>
        <a:off x="7556346" y="3058570"/>
        <a:ext cx="1449069" cy="8997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23D60-42B5-40F5-8DB2-2CAA0C8E600E}">
      <dsp:nvSpPr>
        <dsp:cNvPr id="0" name=""/>
        <dsp:cNvSpPr/>
      </dsp:nvSpPr>
      <dsp:spPr>
        <a:xfrm>
          <a:off x="1683043" y="3240360"/>
          <a:ext cx="807756" cy="872549"/>
        </a:xfrm>
        <a:custGeom>
          <a:avLst/>
          <a:gdLst/>
          <a:ahLst/>
          <a:cxnLst/>
          <a:rect l="0" t="0" r="0" b="0"/>
          <a:pathLst>
            <a:path>
              <a:moveTo>
                <a:pt x="0" y="0"/>
              </a:moveTo>
              <a:lnTo>
                <a:pt x="403878" y="0"/>
              </a:lnTo>
              <a:lnTo>
                <a:pt x="403878" y="872549"/>
              </a:lnTo>
              <a:lnTo>
                <a:pt x="807756" y="8725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057196" y="3646908"/>
        <a:ext cx="59451" cy="59451"/>
      </dsp:txXfrm>
    </dsp:sp>
    <dsp:sp modelId="{B40485E7-08BF-47CB-BEFE-748C16BE77B2}">
      <dsp:nvSpPr>
        <dsp:cNvPr id="0" name=""/>
        <dsp:cNvSpPr/>
      </dsp:nvSpPr>
      <dsp:spPr>
        <a:xfrm>
          <a:off x="1683043" y="1900025"/>
          <a:ext cx="807756" cy="1340334"/>
        </a:xfrm>
        <a:custGeom>
          <a:avLst/>
          <a:gdLst/>
          <a:ahLst/>
          <a:cxnLst/>
          <a:rect l="0" t="0" r="0" b="0"/>
          <a:pathLst>
            <a:path>
              <a:moveTo>
                <a:pt x="0" y="1340334"/>
              </a:moveTo>
              <a:lnTo>
                <a:pt x="403878" y="1340334"/>
              </a:lnTo>
              <a:lnTo>
                <a:pt x="403878" y="0"/>
              </a:lnTo>
              <a:lnTo>
                <a:pt x="80775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047799" y="2531069"/>
        <a:ext cx="78245" cy="78245"/>
      </dsp:txXfrm>
    </dsp:sp>
    <dsp:sp modelId="{836157A4-28EF-498E-A442-E3A6F87C94F3}">
      <dsp:nvSpPr>
        <dsp:cNvPr id="0" name=""/>
        <dsp:cNvSpPr/>
      </dsp:nvSpPr>
      <dsp:spPr>
        <a:xfrm rot="16200000">
          <a:off x="-2172984" y="2624691"/>
          <a:ext cx="6480720" cy="12313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kk-KZ" sz="6500" kern="1200" dirty="0" smtClean="0"/>
            <a:t>Элементтер</a:t>
          </a:r>
          <a:endParaRPr lang="ru-RU" sz="6500" kern="1200" dirty="0"/>
        </a:p>
      </dsp:txBody>
      <dsp:txXfrm>
        <a:off x="-2172984" y="2624691"/>
        <a:ext cx="6480720" cy="1231336"/>
      </dsp:txXfrm>
    </dsp:sp>
    <dsp:sp modelId="{CD76E339-82A1-45BF-BC40-460CA22B498B}">
      <dsp:nvSpPr>
        <dsp:cNvPr id="0" name=""/>
        <dsp:cNvSpPr/>
      </dsp:nvSpPr>
      <dsp:spPr>
        <a:xfrm>
          <a:off x="2490800" y="1181392"/>
          <a:ext cx="5287092" cy="14372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kk-KZ" sz="3600" kern="1200" dirty="0" smtClean="0"/>
            <a:t>Техникалық көміртегі</a:t>
          </a:r>
          <a:endParaRPr lang="ru-RU" sz="3600" kern="1200" dirty="0"/>
        </a:p>
      </dsp:txBody>
      <dsp:txXfrm>
        <a:off x="2490800" y="1181392"/>
        <a:ext cx="5287092" cy="1437265"/>
      </dsp:txXfrm>
    </dsp:sp>
    <dsp:sp modelId="{3240445F-03D9-45DA-88EB-6E92F80D5A6D}">
      <dsp:nvSpPr>
        <dsp:cNvPr id="0" name=""/>
        <dsp:cNvSpPr/>
      </dsp:nvSpPr>
      <dsp:spPr>
        <a:xfrm>
          <a:off x="2490800" y="2926492"/>
          <a:ext cx="5178489" cy="23728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kk-KZ" sz="3600" kern="1200" dirty="0" smtClean="0"/>
            <a:t>Металл (</a:t>
          </a:r>
          <a:r>
            <a:rPr lang="ru-RU" sz="3600" kern="1200" dirty="0" smtClean="0"/>
            <a:t>цинк </a:t>
          </a:r>
          <a:r>
            <a:rPr lang="ru-RU" sz="3600" kern="1200" dirty="0" err="1" smtClean="0"/>
            <a:t>шаңы</a:t>
          </a:r>
          <a:r>
            <a:rPr lang="ru-RU" sz="3600" kern="1200" dirty="0" smtClean="0"/>
            <a:t>, </a:t>
          </a:r>
          <a:r>
            <a:rPr lang="ru-RU" sz="3600" kern="1200" dirty="0" err="1" smtClean="0"/>
            <a:t>алюминиий</a:t>
          </a:r>
          <a:r>
            <a:rPr lang="ru-RU" sz="3600" kern="1200" dirty="0" smtClean="0"/>
            <a:t> </a:t>
          </a:r>
          <a:r>
            <a:rPr lang="ru-RU" sz="3600" kern="1200" dirty="0" err="1" smtClean="0"/>
            <a:t>опасы</a:t>
          </a:r>
          <a:r>
            <a:rPr lang="ru-RU" sz="3600" kern="1200" dirty="0" smtClean="0"/>
            <a:t> </a:t>
          </a:r>
          <a:r>
            <a:rPr lang="ru-RU" sz="3600" kern="1200" dirty="0" err="1" smtClean="0"/>
            <a:t>және</a:t>
          </a:r>
          <a:r>
            <a:rPr lang="ru-RU" sz="3600" kern="1200" dirty="0" smtClean="0"/>
            <a:t> </a:t>
          </a:r>
          <a:r>
            <a:rPr lang="ru-RU" sz="3600" kern="1200" dirty="0" err="1" smtClean="0"/>
            <a:t>басқа</a:t>
          </a:r>
          <a:r>
            <a:rPr lang="ru-RU" sz="3600" kern="1200" dirty="0" smtClean="0"/>
            <a:t>);</a:t>
          </a:r>
        </a:p>
        <a:p>
          <a:pPr lvl="0" algn="ctr" defTabSz="1600200">
            <a:lnSpc>
              <a:spcPct val="90000"/>
            </a:lnSpc>
            <a:spcBef>
              <a:spcPct val="0"/>
            </a:spcBef>
            <a:spcAft>
              <a:spcPct val="35000"/>
            </a:spcAft>
          </a:pPr>
          <a:endParaRPr lang="ru-RU" sz="3600" kern="1200" dirty="0"/>
        </a:p>
      </dsp:txBody>
      <dsp:txXfrm>
        <a:off x="2490800" y="2926492"/>
        <a:ext cx="5178489" cy="23728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1958D-F94A-47BB-BAA0-4EF64D0EAD88}">
      <dsp:nvSpPr>
        <dsp:cNvPr id="0" name=""/>
        <dsp:cNvSpPr/>
      </dsp:nvSpPr>
      <dsp:spPr>
        <a:xfrm>
          <a:off x="2736075" y="3312368"/>
          <a:ext cx="724106" cy="2759551"/>
        </a:xfrm>
        <a:custGeom>
          <a:avLst/>
          <a:gdLst/>
          <a:ahLst/>
          <a:cxnLst/>
          <a:rect l="0" t="0" r="0" b="0"/>
          <a:pathLst>
            <a:path>
              <a:moveTo>
                <a:pt x="0" y="0"/>
              </a:moveTo>
              <a:lnTo>
                <a:pt x="362053" y="0"/>
              </a:lnTo>
              <a:lnTo>
                <a:pt x="362053" y="2759551"/>
              </a:lnTo>
              <a:lnTo>
                <a:pt x="724106" y="27595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ru-RU" sz="1000" kern="1200"/>
        </a:p>
      </dsp:txBody>
      <dsp:txXfrm>
        <a:off x="3026804" y="4620819"/>
        <a:ext cx="142648" cy="142648"/>
      </dsp:txXfrm>
    </dsp:sp>
    <dsp:sp modelId="{D187EFAF-738B-4CC1-AE38-C198558CAB10}">
      <dsp:nvSpPr>
        <dsp:cNvPr id="0" name=""/>
        <dsp:cNvSpPr/>
      </dsp:nvSpPr>
      <dsp:spPr>
        <a:xfrm>
          <a:off x="2736075" y="3312368"/>
          <a:ext cx="724106" cy="1379775"/>
        </a:xfrm>
        <a:custGeom>
          <a:avLst/>
          <a:gdLst/>
          <a:ahLst/>
          <a:cxnLst/>
          <a:rect l="0" t="0" r="0" b="0"/>
          <a:pathLst>
            <a:path>
              <a:moveTo>
                <a:pt x="0" y="0"/>
              </a:moveTo>
              <a:lnTo>
                <a:pt x="362053" y="0"/>
              </a:lnTo>
              <a:lnTo>
                <a:pt x="362053" y="1379775"/>
              </a:lnTo>
              <a:lnTo>
                <a:pt x="724106" y="13797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059172" y="3963299"/>
        <a:ext cx="77911" cy="77911"/>
      </dsp:txXfrm>
    </dsp:sp>
    <dsp:sp modelId="{68F49A92-3DD2-4FE1-A943-9EA0339A07EB}">
      <dsp:nvSpPr>
        <dsp:cNvPr id="0" name=""/>
        <dsp:cNvSpPr/>
      </dsp:nvSpPr>
      <dsp:spPr>
        <a:xfrm>
          <a:off x="2736075" y="3266648"/>
          <a:ext cx="724106" cy="91440"/>
        </a:xfrm>
        <a:custGeom>
          <a:avLst/>
          <a:gdLst/>
          <a:ahLst/>
          <a:cxnLst/>
          <a:rect l="0" t="0" r="0" b="0"/>
          <a:pathLst>
            <a:path>
              <a:moveTo>
                <a:pt x="0" y="45720"/>
              </a:moveTo>
              <a:lnTo>
                <a:pt x="724106"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080025" y="3294265"/>
        <a:ext cx="36205" cy="36205"/>
      </dsp:txXfrm>
    </dsp:sp>
    <dsp:sp modelId="{12419369-3CA8-4B46-B2EB-53EE42029C29}">
      <dsp:nvSpPr>
        <dsp:cNvPr id="0" name=""/>
        <dsp:cNvSpPr/>
      </dsp:nvSpPr>
      <dsp:spPr>
        <a:xfrm>
          <a:off x="2736075" y="1932592"/>
          <a:ext cx="724106" cy="1379775"/>
        </a:xfrm>
        <a:custGeom>
          <a:avLst/>
          <a:gdLst/>
          <a:ahLst/>
          <a:cxnLst/>
          <a:rect l="0" t="0" r="0" b="0"/>
          <a:pathLst>
            <a:path>
              <a:moveTo>
                <a:pt x="0" y="1379775"/>
              </a:moveTo>
              <a:lnTo>
                <a:pt x="362053" y="1379775"/>
              </a:lnTo>
              <a:lnTo>
                <a:pt x="362053" y="0"/>
              </a:lnTo>
              <a:lnTo>
                <a:pt x="72410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059172" y="2583524"/>
        <a:ext cx="77911" cy="77911"/>
      </dsp:txXfrm>
    </dsp:sp>
    <dsp:sp modelId="{6140E7C5-9BBE-434B-A87A-291F3B508E9E}">
      <dsp:nvSpPr>
        <dsp:cNvPr id="0" name=""/>
        <dsp:cNvSpPr/>
      </dsp:nvSpPr>
      <dsp:spPr>
        <a:xfrm>
          <a:off x="2736075" y="552816"/>
          <a:ext cx="724106" cy="2759551"/>
        </a:xfrm>
        <a:custGeom>
          <a:avLst/>
          <a:gdLst/>
          <a:ahLst/>
          <a:cxnLst/>
          <a:rect l="0" t="0" r="0" b="0"/>
          <a:pathLst>
            <a:path>
              <a:moveTo>
                <a:pt x="0" y="2759551"/>
              </a:moveTo>
              <a:lnTo>
                <a:pt x="362053" y="2759551"/>
              </a:lnTo>
              <a:lnTo>
                <a:pt x="362053" y="0"/>
              </a:lnTo>
              <a:lnTo>
                <a:pt x="72410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ru-RU" sz="1000" kern="1200"/>
        </a:p>
      </dsp:txBody>
      <dsp:txXfrm>
        <a:off x="3026804" y="1861267"/>
        <a:ext cx="142648" cy="142648"/>
      </dsp:txXfrm>
    </dsp:sp>
    <dsp:sp modelId="{65A12CC2-4F0B-4AC0-93E1-EC09742622B4}">
      <dsp:nvSpPr>
        <dsp:cNvPr id="0" name=""/>
        <dsp:cNvSpPr/>
      </dsp:nvSpPr>
      <dsp:spPr>
        <a:xfrm rot="16200000">
          <a:off x="-720626" y="2760457"/>
          <a:ext cx="5809582" cy="11038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kk-KZ" sz="6500" kern="1200" dirty="0" smtClean="0"/>
            <a:t>Оксидтер</a:t>
          </a:r>
          <a:endParaRPr lang="ru-RU" sz="6500" kern="1200" dirty="0"/>
        </a:p>
      </dsp:txBody>
      <dsp:txXfrm>
        <a:off x="-720626" y="2760457"/>
        <a:ext cx="5809582" cy="1103820"/>
      </dsp:txXfrm>
    </dsp:sp>
    <dsp:sp modelId="{CACA6DCE-BAAA-40F6-9D02-891AFEEEFF62}">
      <dsp:nvSpPr>
        <dsp:cNvPr id="0" name=""/>
        <dsp:cNvSpPr/>
      </dsp:nvSpPr>
      <dsp:spPr>
        <a:xfrm>
          <a:off x="3460181" y="905"/>
          <a:ext cx="3620532" cy="11038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ru-RU" sz="3700" kern="1200" dirty="0" smtClean="0"/>
            <a:t>теміроксидті пигменттер</a:t>
          </a:r>
          <a:endParaRPr lang="ru-RU" sz="3700" kern="1200" dirty="0"/>
        </a:p>
      </dsp:txBody>
      <dsp:txXfrm>
        <a:off x="3460181" y="905"/>
        <a:ext cx="3620532" cy="1103820"/>
      </dsp:txXfrm>
    </dsp:sp>
    <dsp:sp modelId="{DEC40641-AE9F-4FFF-A535-5DC7A614D523}">
      <dsp:nvSpPr>
        <dsp:cNvPr id="0" name=""/>
        <dsp:cNvSpPr/>
      </dsp:nvSpPr>
      <dsp:spPr>
        <a:xfrm>
          <a:off x="3460181" y="1380681"/>
          <a:ext cx="3620532" cy="11038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ru-RU" sz="3700" kern="1200" dirty="0" smtClean="0"/>
            <a:t>титан диоксиді</a:t>
          </a:r>
          <a:endParaRPr lang="ru-RU" sz="3700" kern="1200" dirty="0"/>
        </a:p>
      </dsp:txBody>
      <dsp:txXfrm>
        <a:off x="3460181" y="1380681"/>
        <a:ext cx="3620532" cy="1103820"/>
      </dsp:txXfrm>
    </dsp:sp>
    <dsp:sp modelId="{A1660211-ED1C-4434-9D41-E996DD8CABA2}">
      <dsp:nvSpPr>
        <dsp:cNvPr id="0" name=""/>
        <dsp:cNvSpPr/>
      </dsp:nvSpPr>
      <dsp:spPr>
        <a:xfrm>
          <a:off x="3460181" y="2760457"/>
          <a:ext cx="3620532" cy="11038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ru-RU" sz="3700" kern="1200" dirty="0" smtClean="0"/>
            <a:t>хром оксиді </a:t>
          </a:r>
          <a:endParaRPr lang="ru-RU" sz="3700" kern="1200" dirty="0"/>
        </a:p>
      </dsp:txBody>
      <dsp:txXfrm>
        <a:off x="3460181" y="2760457"/>
        <a:ext cx="3620532" cy="1103820"/>
      </dsp:txXfrm>
    </dsp:sp>
    <dsp:sp modelId="{69D53E74-F5BE-474E-AC7D-CBE2984D00CB}">
      <dsp:nvSpPr>
        <dsp:cNvPr id="0" name=""/>
        <dsp:cNvSpPr/>
      </dsp:nvSpPr>
      <dsp:spPr>
        <a:xfrm>
          <a:off x="3460181" y="4140233"/>
          <a:ext cx="3620532" cy="11038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ru-RU" sz="3700" kern="1200" dirty="0" smtClean="0"/>
            <a:t>қорғасын оксиді</a:t>
          </a:r>
          <a:endParaRPr lang="ru-RU" sz="3700" kern="1200" dirty="0"/>
        </a:p>
      </dsp:txBody>
      <dsp:txXfrm>
        <a:off x="3460181" y="4140233"/>
        <a:ext cx="3620532" cy="1103820"/>
      </dsp:txXfrm>
    </dsp:sp>
    <dsp:sp modelId="{5A698F45-6489-4274-96DB-8D2CED9597F8}">
      <dsp:nvSpPr>
        <dsp:cNvPr id="0" name=""/>
        <dsp:cNvSpPr/>
      </dsp:nvSpPr>
      <dsp:spPr>
        <a:xfrm>
          <a:off x="3460181" y="5520009"/>
          <a:ext cx="3620532" cy="11038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ru-RU" sz="3700" kern="1200" dirty="0" smtClean="0"/>
            <a:t>цинк ақ сыры (цинк оксиді), </a:t>
          </a:r>
          <a:endParaRPr lang="ru-RU" sz="3700" kern="1200" dirty="0"/>
        </a:p>
      </dsp:txBody>
      <dsp:txXfrm>
        <a:off x="3460181" y="5520009"/>
        <a:ext cx="3620532" cy="11038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5B0B6-B16F-47AA-A194-EDABDF9E3E9B}">
      <dsp:nvSpPr>
        <dsp:cNvPr id="0" name=""/>
        <dsp:cNvSpPr/>
      </dsp:nvSpPr>
      <dsp:spPr>
        <a:xfrm>
          <a:off x="1671561" y="3370684"/>
          <a:ext cx="609669" cy="2904293"/>
        </a:xfrm>
        <a:custGeom>
          <a:avLst/>
          <a:gdLst/>
          <a:ahLst/>
          <a:cxnLst/>
          <a:rect l="0" t="0" r="0" b="0"/>
          <a:pathLst>
            <a:path>
              <a:moveTo>
                <a:pt x="0" y="0"/>
              </a:moveTo>
              <a:lnTo>
                <a:pt x="304834" y="0"/>
              </a:lnTo>
              <a:lnTo>
                <a:pt x="304834" y="2904293"/>
              </a:lnTo>
              <a:lnTo>
                <a:pt x="609669" y="29042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ru-RU" sz="1000" kern="1200"/>
        </a:p>
      </dsp:txBody>
      <dsp:txXfrm>
        <a:off x="1902206" y="4748640"/>
        <a:ext cx="148379" cy="148379"/>
      </dsp:txXfrm>
    </dsp:sp>
    <dsp:sp modelId="{D1C6171B-D8EC-4493-8EAA-FD68BADE75F6}">
      <dsp:nvSpPr>
        <dsp:cNvPr id="0" name=""/>
        <dsp:cNvSpPr/>
      </dsp:nvSpPr>
      <dsp:spPr>
        <a:xfrm>
          <a:off x="1671561" y="3370684"/>
          <a:ext cx="609669" cy="1742576"/>
        </a:xfrm>
        <a:custGeom>
          <a:avLst/>
          <a:gdLst/>
          <a:ahLst/>
          <a:cxnLst/>
          <a:rect l="0" t="0" r="0" b="0"/>
          <a:pathLst>
            <a:path>
              <a:moveTo>
                <a:pt x="0" y="0"/>
              </a:moveTo>
              <a:lnTo>
                <a:pt x="304834" y="0"/>
              </a:lnTo>
              <a:lnTo>
                <a:pt x="304834" y="1742576"/>
              </a:lnTo>
              <a:lnTo>
                <a:pt x="609669" y="17425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1930242" y="4195818"/>
        <a:ext cx="92307" cy="92307"/>
      </dsp:txXfrm>
    </dsp:sp>
    <dsp:sp modelId="{85CEFC0F-31BB-44D7-8F50-B6B23099A11E}">
      <dsp:nvSpPr>
        <dsp:cNvPr id="0" name=""/>
        <dsp:cNvSpPr/>
      </dsp:nvSpPr>
      <dsp:spPr>
        <a:xfrm>
          <a:off x="1671561" y="3370684"/>
          <a:ext cx="609669" cy="580858"/>
        </a:xfrm>
        <a:custGeom>
          <a:avLst/>
          <a:gdLst/>
          <a:ahLst/>
          <a:cxnLst/>
          <a:rect l="0" t="0" r="0" b="0"/>
          <a:pathLst>
            <a:path>
              <a:moveTo>
                <a:pt x="0" y="0"/>
              </a:moveTo>
              <a:lnTo>
                <a:pt x="304834" y="0"/>
              </a:lnTo>
              <a:lnTo>
                <a:pt x="304834" y="580858"/>
              </a:lnTo>
              <a:lnTo>
                <a:pt x="609669" y="5808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955344" y="3640061"/>
        <a:ext cx="42103" cy="42103"/>
      </dsp:txXfrm>
    </dsp:sp>
    <dsp:sp modelId="{1FEA9B8B-4943-4BDB-94DA-D893639708E3}">
      <dsp:nvSpPr>
        <dsp:cNvPr id="0" name=""/>
        <dsp:cNvSpPr/>
      </dsp:nvSpPr>
      <dsp:spPr>
        <a:xfrm>
          <a:off x="1671561" y="2789825"/>
          <a:ext cx="609669" cy="580858"/>
        </a:xfrm>
        <a:custGeom>
          <a:avLst/>
          <a:gdLst/>
          <a:ahLst/>
          <a:cxnLst/>
          <a:rect l="0" t="0" r="0" b="0"/>
          <a:pathLst>
            <a:path>
              <a:moveTo>
                <a:pt x="0" y="580858"/>
              </a:moveTo>
              <a:lnTo>
                <a:pt x="304834" y="580858"/>
              </a:lnTo>
              <a:lnTo>
                <a:pt x="304834" y="0"/>
              </a:lnTo>
              <a:lnTo>
                <a:pt x="60966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955344" y="3059202"/>
        <a:ext cx="42103" cy="42103"/>
      </dsp:txXfrm>
    </dsp:sp>
    <dsp:sp modelId="{E948C87D-A35B-4F6C-8526-CA2A1660A62D}">
      <dsp:nvSpPr>
        <dsp:cNvPr id="0" name=""/>
        <dsp:cNvSpPr/>
      </dsp:nvSpPr>
      <dsp:spPr>
        <a:xfrm>
          <a:off x="1671561" y="1628107"/>
          <a:ext cx="609669" cy="1742576"/>
        </a:xfrm>
        <a:custGeom>
          <a:avLst/>
          <a:gdLst/>
          <a:ahLst/>
          <a:cxnLst/>
          <a:rect l="0" t="0" r="0" b="0"/>
          <a:pathLst>
            <a:path>
              <a:moveTo>
                <a:pt x="0" y="1742576"/>
              </a:moveTo>
              <a:lnTo>
                <a:pt x="304834" y="1742576"/>
              </a:lnTo>
              <a:lnTo>
                <a:pt x="304834" y="0"/>
              </a:lnTo>
              <a:lnTo>
                <a:pt x="60966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1930242" y="2453242"/>
        <a:ext cx="92307" cy="92307"/>
      </dsp:txXfrm>
    </dsp:sp>
    <dsp:sp modelId="{9C07775C-F51B-48C3-9BFA-421BFF5405EB}">
      <dsp:nvSpPr>
        <dsp:cNvPr id="0" name=""/>
        <dsp:cNvSpPr/>
      </dsp:nvSpPr>
      <dsp:spPr>
        <a:xfrm>
          <a:off x="1671561" y="466046"/>
          <a:ext cx="715599" cy="2904637"/>
        </a:xfrm>
        <a:custGeom>
          <a:avLst/>
          <a:gdLst/>
          <a:ahLst/>
          <a:cxnLst/>
          <a:rect l="0" t="0" r="0" b="0"/>
          <a:pathLst>
            <a:path>
              <a:moveTo>
                <a:pt x="0" y="2904637"/>
              </a:moveTo>
              <a:lnTo>
                <a:pt x="357799" y="2904637"/>
              </a:lnTo>
              <a:lnTo>
                <a:pt x="357799" y="0"/>
              </a:lnTo>
              <a:lnTo>
                <a:pt x="71559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ru-RU" sz="1000" kern="1200"/>
        </a:p>
      </dsp:txBody>
      <dsp:txXfrm>
        <a:off x="1954574" y="1843578"/>
        <a:ext cx="149574" cy="149574"/>
      </dsp:txXfrm>
    </dsp:sp>
    <dsp:sp modelId="{A41071F5-3A25-457E-9773-2543B2BC8E8C}">
      <dsp:nvSpPr>
        <dsp:cNvPr id="0" name=""/>
        <dsp:cNvSpPr/>
      </dsp:nvSpPr>
      <dsp:spPr>
        <a:xfrm rot="16200000">
          <a:off x="-1238846" y="2905997"/>
          <a:ext cx="4891441" cy="9293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735" tIns="38735" rIns="38735" bIns="38735" numCol="1" spcCol="1270" anchor="ctr" anchorCtr="0">
          <a:noAutofit/>
        </a:bodyPr>
        <a:lstStyle/>
        <a:p>
          <a:pPr lvl="0" algn="ctr" defTabSz="2711450">
            <a:lnSpc>
              <a:spcPct val="90000"/>
            </a:lnSpc>
            <a:spcBef>
              <a:spcPct val="0"/>
            </a:spcBef>
            <a:spcAft>
              <a:spcPct val="35000"/>
            </a:spcAft>
          </a:pPr>
          <a:r>
            <a:rPr lang="kk-KZ" sz="6100" kern="1200" dirty="0" smtClean="0"/>
            <a:t>Тұздар</a:t>
          </a:r>
          <a:endParaRPr lang="ru-RU" sz="6100" kern="1200" dirty="0"/>
        </a:p>
      </dsp:txBody>
      <dsp:txXfrm>
        <a:off x="-1238846" y="2905997"/>
        <a:ext cx="4891441" cy="929373"/>
      </dsp:txXfrm>
    </dsp:sp>
    <dsp:sp modelId="{13311B76-FC60-47DA-AB80-9574B7594490}">
      <dsp:nvSpPr>
        <dsp:cNvPr id="0" name=""/>
        <dsp:cNvSpPr/>
      </dsp:nvSpPr>
      <dsp:spPr>
        <a:xfrm>
          <a:off x="2387161" y="1359"/>
          <a:ext cx="5506746" cy="9293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комплексті тұздар (темір көгі), </a:t>
          </a:r>
          <a:endParaRPr lang="ru-RU" sz="2000" kern="1200" dirty="0"/>
        </a:p>
      </dsp:txBody>
      <dsp:txXfrm>
        <a:off x="2387161" y="1359"/>
        <a:ext cx="5506746" cy="929373"/>
      </dsp:txXfrm>
    </dsp:sp>
    <dsp:sp modelId="{5824CEBA-E22C-4003-BBDA-2DFD0476CBD9}">
      <dsp:nvSpPr>
        <dsp:cNvPr id="0" name=""/>
        <dsp:cNvSpPr/>
      </dsp:nvSpPr>
      <dsp:spPr>
        <a:xfrm>
          <a:off x="2281231" y="1163420"/>
          <a:ext cx="5337990" cy="9293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 карбонаттар (цинк ақ сыры); </a:t>
          </a:r>
          <a:endParaRPr lang="ru-RU" sz="2000" kern="1200" dirty="0"/>
        </a:p>
      </dsp:txBody>
      <dsp:txXfrm>
        <a:off x="2281231" y="1163420"/>
        <a:ext cx="5337990" cy="929373"/>
      </dsp:txXfrm>
    </dsp:sp>
    <dsp:sp modelId="{D023F3E9-5A48-4E0A-B6DE-ED3EF532D842}">
      <dsp:nvSpPr>
        <dsp:cNvPr id="0" name=""/>
        <dsp:cNvSpPr/>
      </dsp:nvSpPr>
      <dsp:spPr>
        <a:xfrm>
          <a:off x="2281231" y="2325138"/>
          <a:ext cx="5337990" cy="9293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комплексті тұздар (темір көгі), </a:t>
          </a:r>
          <a:endParaRPr lang="ru-RU" sz="2000" kern="1200" dirty="0"/>
        </a:p>
      </dsp:txBody>
      <dsp:txXfrm>
        <a:off x="2281231" y="2325138"/>
        <a:ext cx="5337990" cy="929373"/>
      </dsp:txXfrm>
    </dsp:sp>
    <dsp:sp modelId="{0CBA950C-D558-4A57-AA63-D7DAF7299412}">
      <dsp:nvSpPr>
        <dsp:cNvPr id="0" name=""/>
        <dsp:cNvSpPr/>
      </dsp:nvSpPr>
      <dsp:spPr>
        <a:xfrm>
          <a:off x="2281231" y="3486855"/>
          <a:ext cx="5675533" cy="9293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smtClean="0"/>
            <a:t>фосфаттар (хром мен кобальт фосфаттары); </a:t>
          </a:r>
          <a:endParaRPr lang="ru-RU" sz="2000" kern="1200"/>
        </a:p>
      </dsp:txBody>
      <dsp:txXfrm>
        <a:off x="2281231" y="3486855"/>
        <a:ext cx="5675533" cy="929373"/>
      </dsp:txXfrm>
    </dsp:sp>
    <dsp:sp modelId="{B1D7BAE6-8AB8-43FC-AF29-7F4A07AFE951}">
      <dsp:nvSpPr>
        <dsp:cNvPr id="0" name=""/>
        <dsp:cNvSpPr/>
      </dsp:nvSpPr>
      <dsp:spPr>
        <a:xfrm>
          <a:off x="2281231" y="4648573"/>
          <a:ext cx="5506746" cy="9293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smtClean="0"/>
            <a:t>сульфидтер (литопон, кадмий пигменттері); </a:t>
          </a:r>
          <a:endParaRPr lang="ru-RU" sz="2000" kern="1200"/>
        </a:p>
      </dsp:txBody>
      <dsp:txXfrm>
        <a:off x="2281231" y="4648573"/>
        <a:ext cx="5506746" cy="929373"/>
      </dsp:txXfrm>
    </dsp:sp>
    <dsp:sp modelId="{88FEE72A-129D-449E-A8E3-C3CAB66010FF}">
      <dsp:nvSpPr>
        <dsp:cNvPr id="0" name=""/>
        <dsp:cNvSpPr/>
      </dsp:nvSpPr>
      <dsp:spPr>
        <a:xfrm>
          <a:off x="2281231" y="5810290"/>
          <a:ext cx="6013076" cy="9293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err="1" smtClean="0"/>
            <a:t>хроматтар</a:t>
          </a:r>
          <a:r>
            <a:rPr lang="ru-RU" sz="2000" kern="1200" dirty="0" smtClean="0"/>
            <a:t> (</a:t>
          </a:r>
          <a:r>
            <a:rPr lang="ru-RU" sz="2000" kern="1200" dirty="0" err="1" smtClean="0"/>
            <a:t>қорғасын</a:t>
          </a:r>
          <a:r>
            <a:rPr lang="ru-RU" sz="2000" kern="1200" dirty="0" smtClean="0"/>
            <a:t> мен </a:t>
          </a:r>
          <a:r>
            <a:rPr lang="ru-RU" sz="2000" kern="1200" dirty="0" err="1" smtClean="0"/>
            <a:t>мырыш</a:t>
          </a:r>
          <a:r>
            <a:rPr lang="ru-RU" sz="2000" kern="1200" dirty="0" smtClean="0"/>
            <a:t> кроны, </a:t>
          </a:r>
          <a:r>
            <a:rPr lang="ru-RU" sz="2000" kern="1200" dirty="0" err="1" smtClean="0"/>
            <a:t>қорғасын-молибдатты</a:t>
          </a:r>
          <a:r>
            <a:rPr lang="ru-RU" sz="2000" kern="1200" dirty="0" smtClean="0"/>
            <a:t> крон, стронций кроны </a:t>
          </a:r>
          <a:r>
            <a:rPr lang="ru-RU" sz="2000" kern="1200" dirty="0" err="1" smtClean="0"/>
            <a:t>және</a:t>
          </a:r>
          <a:r>
            <a:rPr lang="ru-RU" sz="2000" kern="1200" dirty="0" smtClean="0"/>
            <a:t> </a:t>
          </a:r>
          <a:r>
            <a:rPr lang="ru-RU" sz="2000" kern="1200" dirty="0" err="1" smtClean="0"/>
            <a:t>т.б</a:t>
          </a:r>
          <a:r>
            <a:rPr lang="ru-RU" sz="2000" kern="1200" dirty="0" smtClean="0"/>
            <a:t>.); </a:t>
          </a:r>
          <a:endParaRPr lang="ru-RU" sz="2000" kern="1200" dirty="0"/>
        </a:p>
      </dsp:txBody>
      <dsp:txXfrm>
        <a:off x="2281231" y="5810290"/>
        <a:ext cx="6013076" cy="92937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DAA8BC5-2117-492E-9083-26AE65CD10F0}" type="datetimeFigureOut">
              <a:rPr lang="ru-RU" smtClean="0"/>
              <a:t>02.10.2014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7B36F5-835F-4D87-B7F8-DFE2C338D7B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DAA8BC5-2117-492E-9083-26AE65CD10F0}" type="datetimeFigureOut">
              <a:rPr lang="ru-RU" smtClean="0"/>
              <a:t>02.10.2014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7B36F5-835F-4D87-B7F8-DFE2C338D7B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DAA8BC5-2117-492E-9083-26AE65CD10F0}" type="datetimeFigureOut">
              <a:rPr lang="ru-RU" smtClean="0"/>
              <a:t>02.10.2014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7B36F5-835F-4D87-B7F8-DFE2C338D7B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DAA8BC5-2117-492E-9083-26AE65CD10F0}" type="datetimeFigureOut">
              <a:rPr lang="ru-RU" smtClean="0"/>
              <a:t>02.10.2014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7B36F5-835F-4D87-B7F8-DFE2C338D7B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DAA8BC5-2117-492E-9083-26AE65CD10F0}" type="datetimeFigureOut">
              <a:rPr lang="ru-RU" smtClean="0"/>
              <a:t>02.10.2014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7B36F5-835F-4D87-B7F8-DFE2C338D7B8}"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DAA8BC5-2117-492E-9083-26AE65CD10F0}" type="datetimeFigureOut">
              <a:rPr lang="ru-RU" smtClean="0"/>
              <a:t>02.10.2014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77B36F5-835F-4D87-B7F8-DFE2C338D7B8}"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DAA8BC5-2117-492E-9083-26AE65CD10F0}" type="datetimeFigureOut">
              <a:rPr lang="ru-RU" smtClean="0"/>
              <a:t>02.10.2014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77B36F5-835F-4D87-B7F8-DFE2C338D7B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DAA8BC5-2117-492E-9083-26AE65CD10F0}" type="datetimeFigureOut">
              <a:rPr lang="ru-RU" smtClean="0"/>
              <a:t>02.10.2014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77B36F5-835F-4D87-B7F8-DFE2C338D7B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DAA8BC5-2117-492E-9083-26AE65CD10F0}" type="datetimeFigureOut">
              <a:rPr lang="ru-RU" smtClean="0"/>
              <a:t>02.10.2014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77B36F5-835F-4D87-B7F8-DFE2C338D7B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DAA8BC5-2117-492E-9083-26AE65CD10F0}" type="datetimeFigureOut">
              <a:rPr lang="ru-RU" smtClean="0"/>
              <a:t>02.10.2014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77B36F5-835F-4D87-B7F8-DFE2C338D7B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DAA8BC5-2117-492E-9083-26AE65CD10F0}" type="datetimeFigureOut">
              <a:rPr lang="ru-RU" smtClean="0"/>
              <a:t>02.10.2014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77B36F5-835F-4D87-B7F8-DFE2C338D7B8}"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A8BC5-2117-492E-9083-26AE65CD10F0}" type="datetimeFigureOut">
              <a:rPr lang="ru-RU" smtClean="0"/>
              <a:t>02.10.2014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B36F5-835F-4D87-B7F8-DFE2C338D7B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ru/imgres?imgurl=http://images.tiu.ru/518654_w640_h640_12266631829260.jpg&amp;imgrefurl=http://tck24.tiu.ru/p321342-pigmenty-krasiteli-dlya.html&amp;usg=__o2w5WIXYkgFZlYDBFWFVb-fgs1M=&amp;h=416&amp;w=640&amp;sz=81&amp;hl=ru&amp;start=14&amp;zoom=1&amp;tbnid=VK2rD_uv_Pj59M:&amp;tbnh=89&amp;tbnw=137&amp;ei=J-9OT5yoMuzR4QS4vIGrDQ&amp;prev=/images?q=%D0%BF%D0%B8%D0%B3%D0%BC%D0%B5%D0%BD%D1%82%D1%8B+%D1%84%D0%BE%D1%82%D0%BE&amp;hl=ru&amp;newwindow=1&amp;sa=X&amp;gbv=2&amp;tbm=isch&amp;itbs=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maysaku.ru/upload/images/big_1428f6054438037e05bd214442f130a7.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ru.freepik.com/index.php?goto=27&amp;opciondownload=4&amp;id=aHR0cDovL3d3dy5lYXN5dmVjdG9ycy5jb20vYnJvd3NlL290aGVyL3J1YmljLWN1YmUtY2xpcC1hcnQ=&amp;fileid=38568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8" Type="http://schemas.openxmlformats.org/officeDocument/2006/relationships/hyperlink" Target="http://decko.ru/materials?controller=material&amp;task=ext&amp;manuf=undefined&amp;type=undefined&amp;cost_sort_from=undefined&amp;cost_sort_to=undefined&amp;cid=4#s" TargetMode="External"/><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hyperlink" Target="http://decko.ru/materials?controller=material&amp;task=ext&amp;manuf=undefined&amp;type=undefined&amp;cost_sort_from=undefined&amp;cost_sort_to=undefined&amp;cid=1#s" TargetMode="External"/><Relationship Id="rId1" Type="http://schemas.openxmlformats.org/officeDocument/2006/relationships/slideLayout" Target="../slideLayouts/slideLayout2.xml"/><Relationship Id="rId6" Type="http://schemas.openxmlformats.org/officeDocument/2006/relationships/hyperlink" Target="http://decko.ru/materials?controller=material&amp;task=ext&amp;manuf=undefined&amp;type=undefined&amp;cost_sort_from=undefined&amp;cost_sort_to=undefined&amp;cid=3#s" TargetMode="External"/><Relationship Id="rId5" Type="http://schemas.openxmlformats.org/officeDocument/2006/relationships/image" Target="../media/image24.jpeg"/><Relationship Id="rId4" Type="http://schemas.openxmlformats.org/officeDocument/2006/relationships/hyperlink" Target="http://decko.ru/materials?controller=material&amp;task=ext&amp;manuf=undefined&amp;type=undefined&amp;cost_sort_from=undefined&amp;cost_sort_to=undefined&amp;cid=2#s" TargetMode="External"/><Relationship Id="rId9"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professija.ru/contextbookdetail.html?ID=227" TargetMode="Externa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www.maysaku.ru/upload/images/big_a21e934cda0240072fc6bf3c407bdcc6.jpg"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ru/imgres?imgurl=http://pigment.at.ua/gallery/tongchem1990530162352.jpg&amp;imgrefurl=http://pigment.at.ua/&amp;usg=__FW6aweAtdjZUGGqpslE4pQLIPNM=&amp;h=324&amp;w=400&amp;sz=79&amp;hl=ru&amp;start=16&amp;zoom=1&amp;tbnid=qOZOTdkF2r7kEM:&amp;tbnh=100&amp;tbnw=124&amp;ei=J-9OT5yoMuzR4QS4vIGrDQ&amp;prev=/images?q=%D0%BF%D0%B8%D0%B3%D0%BC%D0%B5%D0%BD%D1%82%D1%8B+%D1%84%D0%BE%D1%82%D0%BE&amp;hl=ru&amp;newwindow=1&amp;sa=X&amp;gbv=2&amp;tbm=isch&amp;itbs=1"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google.ru/imgres?imgurl=http://www.pinkschool.ru/wp-content/uploads/image/CHto%20takoe%20pigmenty%20dlja%20tatuazha-1.jpg&amp;imgrefurl=http://www.pinkschool.ru/tag/pigmenty-dlya-tatuazha/&amp;usg=__Sr8SJvIRWq7cbVSQWRhxSejmlO0=&amp;h=346&amp;w=500&amp;sz=57&amp;hl=ru&amp;start=5&amp;zoom=1&amp;tbnid=SjJGl9M9eF2mxM:&amp;tbnh=90&amp;tbnw=130&amp;ei=J-9OT5yoMuzR4QS4vIGrDQ&amp;prev=/images?q=%D0%BF%D0%B8%D0%B3%D0%BC%D0%B5%D0%BD%D1%82%D1%8B+%D1%84%D0%BE%D1%82%D0%BE&amp;hl=ru&amp;newwindow=1&amp;sa=X&amp;gbv=2&amp;tbm=isch&amp;itbs=1"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7.jpeg"/><Relationship Id="rId2" Type="http://schemas.openxmlformats.org/officeDocument/2006/relationships/hyperlink" Target="http://www.google.ru/imgres?imgurl=http://build-master.org.ua/4/2/323/img_323_2.jpg&amp;imgrefurl=http://build-master.org.ua/4/2/323/&amp;usg=__SyHHVao82349_feyqZ-1eSZFWys=&amp;h=361&amp;w=400&amp;sz=27&amp;hl=ru&amp;start=29&amp;zoom=1&amp;tbnid=NWaSxJUS4AbTtM:&amp;tbnh=112&amp;tbnw=124&amp;ei=ou9OT8e6Be_24QTM4b22DQ&amp;prev=/search?q=%D0%BF%D0%B8%D0%B3%D0%BC%D0%B5%D0%BD%D1%82%D1%8B+%D1%84%D0%BE%D1%82%D0%BE&amp;start=20&amp;hl=ru&amp;newwindow=1&amp;sa=N&amp;gbv=2&amp;tbm=isch&amp;itbs=1" TargetMode="Externa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hyperlink" Target="http://www.google.ru/imgres?imgurl=http://www.lkmline.ru/sprav/pigm1.jpg&amp;imgrefurl=http://www.lkmline.ru/sprav/s_pigm.html&amp;usg=__wscwzSqHhnH6bOBMoXCHIAmzMJM=&amp;h=728&amp;w=987&amp;sz=23&amp;hl=ru&amp;start=32&amp;zoom=1&amp;tbnid=jHVvr9ySXLxi9M:&amp;tbnh=110&amp;tbnw=149&amp;ei=ou9OT8e6Be_24QTM4b22DQ&amp;prev=/search?q=%D0%BF%D0%B8%D0%B3%D0%BC%D0%B5%D0%BD%D1%82%D1%8B+%D1%84%D0%BE%D1%82%D0%BE&amp;start=20&amp;hl=ru&amp;newwindow=1&amp;sa=N&amp;gbv=2&amp;tbm=isch&amp;itbs=1"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ru/imgres?imgurl=http://eliz-pigment.ru/upload/image/52.jpg&amp;imgrefurl=http://eliz-pigment.ru/?theme=catalog&amp;cat=3&amp;usg=__vEvdvSU7npZUxVWuR_8fHhDkbsI=&amp;h=236&amp;w=300&amp;sz=63&amp;hl=ru&amp;start=19&amp;zoom=1&amp;tbnid=-3PnGrrUy_NsTM:&amp;tbnh=91&amp;tbnw=116&amp;ei=J-9OT5yoMuzR4QS4vIGrDQ&amp;prev=/images?q=%D0%BF%D0%B8%D0%B3%D0%BC%D0%B5%D0%BD%D1%82%D1%8B+%D1%84%D0%BE%D1%82%D0%BE&amp;hl=ru&amp;newwindow=1&amp;sa=X&amp;gbv=2&amp;tbm=isch&amp;itbs=1" TargetMode="External"/><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hyperlink" Target="http://www.google.ru/imgres?imgurl=http://www.rumilo.ru/photo/tatrazin_s.jpg&amp;imgrefurl=http://www.rumilo.ru/colors&amp;usg=__bvkJcxu9wvtc1mfpJrezdrU6BKE=&amp;h=221&amp;w=261&amp;sz=38&amp;hl=ru&amp;start=34&amp;zoom=1&amp;tbnid=_RcKesaFB1o3sM:&amp;tbnh=95&amp;tbnw=112&amp;ei=ou9OT8e6Be_24QTM4b22DQ&amp;prev=/search?q=%D0%BF%D0%B8%D0%B3%D0%BC%D0%B5%D0%BD%D1%82%D1%8B+%D1%84%D0%BE%D1%82%D0%BE&amp;start=20&amp;hl=ru&amp;newwindow=1&amp;sa=N&amp;gbv=2&amp;tbm=isch&amp;itbs=1" TargetMode="External"/><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hyperlink" Target="http://www.google.ru/imgres?imgurl=http://dom-myla.ru/img/items/cat170.jpg&amp;imgrefurl=http://dom-myla.ru/pigmenty-glittery-blestki-33-0.html&amp;usg=__1K0MTkw6y1rrt3Xlu8qo-dQXZ2E=&amp;h=300&amp;w=300&amp;sz=25&amp;hl=ru&amp;start=22&amp;zoom=1&amp;tbnid=5_d-ScnutAPlUM:&amp;tbnh=116&amp;tbnw=116&amp;ei=ou9OT8e6Be_24QTM4b22DQ&amp;prev=/search?q=%D0%BF%D0%B8%D0%B3%D0%BC%D0%B5%D0%BD%D1%82%D1%8B+%D1%84%D0%BE%D1%82%D0%BE&amp;start=20&amp;hl=ru&amp;newwindow=1&amp;sa=N&amp;gbv=2&amp;tbm=isch&amp;itbs=1"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ru/imgres?imgurl=http://www.aromadoma.ru/published/publicdata/B45465MYSHOP2/attachments/SC/products_pictures/krasitelymq.jpg&amp;imgrefurl=http://www.aromadoma.ru/category/krasiteli-i-pigmenty/&amp;usg=__uwYYJytc-3dtleXAmgEnFSNFs6c=&amp;h=200&amp;w=200&amp;sz=7&amp;hl=ru&amp;start=21&amp;zoom=1&amp;tbnid=tMPysCSnCl9piM:&amp;tbnh=104&amp;tbnw=104&amp;ei=ou9OT8e6Be_24QTM4b22DQ&amp;prev=/search?q=%D0%BF%D0%B8%D0%B3%D0%BC%D0%B5%D0%BD%D1%82%D1%8B+%D1%84%D0%BE%D1%82%D0%BE&amp;start=20&amp;hl=ru&amp;newwindow=1&amp;sa=N&amp;gbv=2&amp;tbm=isch&amp;itbs=1"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google.ru/imgres?imgurl=http://www.neon-kamensk.ru/catalog/fluorescentnye_pigmenty_files/fluorescentnye_pigmenty.jpg&amp;imgrefurl=http://www.neon-kamensk.ru/catalog/fluorescentnye_pigmenty.html&amp;usg=__qoF0vDwISEraH6Sk15walfBaDJM=&amp;h=188&amp;w=250&amp;sz=8&amp;hl=ru&amp;start=26&amp;zoom=1&amp;tbnid=djaOAOcgC04VWM:&amp;tbnh=83&amp;tbnw=111&amp;ei=ou9OT8e6Be_24QTM4b22DQ&amp;prev=/search?q=%D0%BF%D0%B8%D0%B3%D0%BC%D0%B5%D0%BD%D1%82%D1%8B+%D1%84%D0%BE%D1%82%D0%BE&amp;start=20&amp;hl=ru&amp;newwindow=1&amp;sa=N&amp;gbv=2&amp;tbm=isch&amp;itbs=1"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ru/imgres?imgurl=http://build-master.org.ua/4/2/323/img_323_2.jpg&amp;imgrefurl=http://build-master.org.ua/4/2/323/&amp;usg=__SyHHVao82349_feyqZ-1eSZFWys=&amp;h=361&amp;w=400&amp;sz=27&amp;hl=ru&amp;start=29&amp;zoom=1&amp;tbnid=NWaSxJUS4AbTtM:&amp;tbnh=112&amp;tbnw=124&amp;ei=ou9OT8e6Be_24QTM4b22DQ&amp;prev=/search?q=%D0%BF%D0%B8%D0%B3%D0%BC%D0%B5%D0%BD%D1%82%D1%8B+%D1%84%D0%BE%D1%82%D0%BE&amp;start=20&amp;hl=ru&amp;newwindow=1&amp;sa=N&amp;gbv=2&amp;tbm=isch&amp;itbs=1"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google.ru/imgres?imgurl=http://kavkaz-uralinvest.ru/wp-content/uploads/2010/05/0002.jpg&amp;imgrefurl=http://kavkaz-uralinvest.ru/suhye-krasky/&amp;usg=__J5EfLcnc0AsxWUVr2_6_EgfUR6E=&amp;h=600&amp;w=532&amp;sz=54&amp;hl=ru&amp;start=58&amp;zoom=1&amp;tbnid=McL_XA5Qohdj2M:&amp;tbnh=135&amp;tbnw=120&amp;ei=wO9OT9nhBubO4QSLtLnGDQ&amp;prev=/search?q=%D0%BF%D0%B8%D0%B3%D0%BC%D0%B5%D0%BD%D1%82%D1%8B+%D1%84%D0%BE%D1%82%D0%BE&amp;start=40&amp;hl=ru&amp;newwindow=1&amp;sa=N&amp;gbv=2&amp;tbm=isch&amp;itbs=1"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google.ru/imgres?imgurl=http://s3.images.drive2.ru/car.journal.photos/x3/4400/000/000/1b0/fa7/88cd89b31fdc823e-large.jpg&amp;imgrefurl=http://www.drive2.ru/p/cjr/BAAAAAAA30oEAAAAAAPePA&amp;usg=__Ya-FWoo7m5s_vr9_neLAmoyG-8M=&amp;h=490&amp;w=750&amp;sz=79&amp;hl=ru&amp;start=54&amp;zoom=1&amp;tbnid=eZIqm01uzKnTzM:&amp;tbnh=92&amp;tbnw=141&amp;ei=wO9OT9nhBubO4QSLtLnGDQ&amp;prev=/search?q=%D0%BF%D0%B8%D0%B3%D0%BC%D0%B5%D0%BD%D1%82%D1%8B+%D1%84%D0%BE%D1%82%D0%BE&amp;start=40&amp;hl=ru&amp;newwindow=1&amp;sa=N&amp;gbv=2&amp;tbm=isch&amp;itbs=1" TargetMode="Externa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hyperlink" Target="http://www.google.ru/imgres?imgurl=http://luminofor.info/images/pigment/pigments2.jpg&amp;imgrefurl=http://luminofor.info/fluorescent-pigment.htm&amp;usg=__1UF9kz3gMQDjkkb7ytjq6xzesuU=&amp;h=296&amp;w=400&amp;sz=25&amp;hl=ru&amp;start=56&amp;zoom=1&amp;tbnid=dwailIHX6Qe8QM:&amp;tbnh=92&amp;tbnw=124&amp;ei=wO9OT9nhBubO4QSLtLnGDQ&amp;prev=/search?q=%D0%BF%D0%B8%D0%B3%D0%BC%D0%B5%D0%BD%D1%82%D1%8B+%D1%84%D0%BE%D1%82%D0%BE&amp;start=40&amp;hl=ru&amp;newwindow=1&amp;sa=N&amp;gbv=2&amp;tbm=isch&amp;itbs=1"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google.ru/imgres?imgurl=http://soapybliss.ru/wp-content/uploads/2011/05/1-300x199.jpg&amp;imgrefurl=http://soapybliss.ru/krasiteli-dlia-mila/&amp;usg=__ozswEpneP6YQCX8N3mQDB7Fm4jc=&amp;h=199&amp;w=300&amp;sz=30&amp;hl=ru&amp;start=46&amp;zoom=1&amp;tbnid=-gYtVoi0sKnuTM:&amp;tbnh=77&amp;tbnw=116&amp;ei=wO9OT9nhBubO4QSLtLnGDQ&amp;prev=/search?q=%D0%BF%D0%B8%D0%B3%D0%BC%D0%B5%D0%BD%D1%82%D1%8B+%D1%84%D0%BE%D1%82%D0%BE&amp;start=40&amp;hl=ru&amp;newwindow=1&amp;sa=N&amp;gbv=2&amp;tbm=isch&amp;itbs=1" TargetMode="Externa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hyperlink" Target="http://www.google.ru/imgres?imgurl=http://www.oleinykov.ua/images/public/pigments_1.jpg&amp;imgrefurl=http://krugsvaroga.izkon.ru/2011/01/06/naturalnye-pigmenty-dlya-krasok/&amp;usg=__3z0eh8NN2mb64QxnSLVsWSYajxU=&amp;h=292&amp;w=440&amp;sz=46&amp;hl=ru&amp;start=24&amp;zoom=1&amp;tbnid=BWGojNYq7uKUJM:&amp;tbnh=84&amp;tbnw=127&amp;ei=ou9OT8e6Be_24QTM4b22DQ&amp;prev=/search?q=%D0%BF%D0%B8%D0%B3%D0%BC%D0%B5%D0%BD%D1%82%D1%8B+%D1%84%D0%BE%D1%82%D0%BE&amp;start=20&amp;hl=ru&amp;newwindow=1&amp;sa=N&amp;gbv=2&amp;tbm=isch&amp;itbs=1"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www.google.ru/imgres?imgurl=http://hairlife.ru/forum/extensions/hcs_image_uploader/uploads/0/8500/8995/p165jrh53cbuk126mapa18bav9r1.jpg&amp;imgrefurl=http://hairlife.ru/forum/topic/1488/&amp;usg=__Vy9vGX0zaCbDkND48qLcYSMpu0c=&amp;h=436&amp;w=580&amp;sz=252&amp;hl=ru&amp;start=9&amp;zoom=1&amp;tbnid=nDMNWzK4BHOmoM:&amp;tbnh=101&amp;tbnw=134&amp;ei=J-9OT5yoMuzR4QS4vIGrDQ&amp;prev=/images?q=%D0%BF%D0%B8%D0%B3%D0%BC%D0%B5%D0%BD%D1%82%D1%8B+%D1%84%D0%BE%D1%82%D0%BE&amp;hl=ru&amp;newwindow=1&amp;sa=X&amp;gbv=2&amp;tbm=isch&amp;itbs=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ru/imgres?imgurl=http://eliz-pigment.ru/upload/image/60.jpg&amp;imgrefurl=http://eliz-pigment.ru/?theme=catalog&amp;target=62&amp;usg=__c2yhrzA6PpA9A2ROtG60MRsdk2g=&amp;h=236&amp;w=300&amp;sz=55&amp;hl=ru&amp;start=47&amp;zoom=1&amp;tbnid=m6EQv7lzjE6_IM:&amp;tbnh=91&amp;tbnw=116&amp;ei=wO9OT9nhBubO4QSLtLnGDQ&amp;prev=/search?q=%D0%BF%D0%B8%D0%B3%D0%BC%D0%B5%D0%BD%D1%82%D1%8B+%D1%84%D0%BE%D1%82%D0%BE&amp;start=40&amp;hl=ru&amp;newwindow=1&amp;sa=N&amp;gbv=2&amp;tbm=isch&amp;itbs=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476672"/>
            <a:ext cx="8352928" cy="5760640"/>
          </a:xfrm>
        </p:spPr>
        <p:txBody>
          <a:bodyPr>
            <a:normAutofit fontScale="92500" lnSpcReduction="20000"/>
          </a:bodyPr>
          <a:lstStyle/>
          <a:p>
            <a:r>
              <a:rPr lang="ru-RU" b="1" dirty="0">
                <a:solidFill>
                  <a:schemeClr val="tx1"/>
                </a:solidFill>
              </a:rPr>
              <a:t>ПИГМЕНТ</a:t>
            </a:r>
            <a:r>
              <a:rPr lang="kk-KZ" b="1" dirty="0">
                <a:solidFill>
                  <a:schemeClr val="tx1"/>
                </a:solidFill>
              </a:rPr>
              <a:t>ТЕР ЖӘНЕ ТОЛТЫРҒЫШТАР.  СБМ ӨНДІРУГЕ АРНАЛҒАН ҚОСЫМША МАТЕРИАЛДАР</a:t>
            </a:r>
            <a:endParaRPr lang="ru-RU" dirty="0">
              <a:solidFill>
                <a:schemeClr val="tx1"/>
              </a:solidFill>
            </a:endParaRPr>
          </a:p>
          <a:p>
            <a:r>
              <a:rPr lang="kk-KZ" b="1" dirty="0">
                <a:solidFill>
                  <a:schemeClr val="tx1"/>
                </a:solidFill>
              </a:rPr>
              <a:t> </a:t>
            </a:r>
            <a:endParaRPr lang="ru-RU" dirty="0">
              <a:solidFill>
                <a:schemeClr val="tx1"/>
              </a:solidFill>
            </a:endParaRPr>
          </a:p>
          <a:p>
            <a:r>
              <a:rPr lang="kk-KZ" dirty="0" smtClean="0">
                <a:solidFill>
                  <a:schemeClr val="tx1"/>
                </a:solidFill>
              </a:rPr>
              <a:t>Сыр-бояу </a:t>
            </a:r>
            <a:r>
              <a:rPr lang="kk-KZ" dirty="0">
                <a:solidFill>
                  <a:schemeClr val="tx1"/>
                </a:solidFill>
              </a:rPr>
              <a:t>материалдарына пигменттерді енгізу жабындылардың декоративті және оптикалық қасиеттеріне ғана емес, сонымен қатар: деформациялық-беріктілік, изоляциялық, коррозияға қарсы, адгезиялық беріктілік және т.б. қасиеттерін реттеуге мүмкіндік береді. Одан басқа арнайы қасиетті жабындыларды алуға болады: электрөткізгіштік және электризоляциялық, жылутұрақтылық және термоиндикаторлы, отқатұрақты, антифрикционды, жылтырлы және т.б.</a:t>
            </a:r>
            <a:endParaRPr lang="ru-RU" dirty="0">
              <a:solidFill>
                <a:schemeClr val="tx1"/>
              </a:solidFill>
            </a:endParaRPr>
          </a:p>
          <a:p>
            <a:endParaRPr lang="ru-RU" dirty="0">
              <a:solidFill>
                <a:schemeClr val="tx1"/>
              </a:solidFill>
            </a:endParaRPr>
          </a:p>
        </p:txBody>
      </p:sp>
      <p:pic>
        <p:nvPicPr>
          <p:cNvPr id="4" name="Рисунок 3" descr="http://t3.gstatic.com/images?q=tbn:ANd9GcS2EJMLXDr5Kya37ETDrskfDnuubWq5EL6N88MM2S6T-RKsDaIPRxCI_Ynt">
            <a:hlinkClick r:id="rId2" tgtFrame="_blank"/>
          </p:cNvPr>
          <p:cNvPicPr/>
          <p:nvPr/>
        </p:nvPicPr>
        <p:blipFill>
          <a:blip r:embed="rId3" cstate="print"/>
          <a:srcRect/>
          <a:stretch>
            <a:fillRect/>
          </a:stretch>
        </p:blipFill>
        <p:spPr bwMode="auto">
          <a:xfrm>
            <a:off x="7164288" y="5589241"/>
            <a:ext cx="1973603" cy="125098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124899859"/>
              </p:ext>
            </p:extLst>
          </p:nvPr>
        </p:nvGraphicFramePr>
        <p:xfrm>
          <a:off x="457200" y="260648"/>
          <a:ext cx="8229600"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423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140799375"/>
              </p:ext>
            </p:extLst>
          </p:nvPr>
        </p:nvGraphicFramePr>
        <p:xfrm>
          <a:off x="251520" y="116632"/>
          <a:ext cx="8712968"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5911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504326295"/>
              </p:ext>
            </p:extLst>
          </p:nvPr>
        </p:nvGraphicFramePr>
        <p:xfrm>
          <a:off x="0" y="116632"/>
          <a:ext cx="9036496"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1843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build.novosibdom.ru/story/eurobrick/concretecolor/concretecolor_002.jpg"/>
          <p:cNvPicPr/>
          <p:nvPr/>
        </p:nvPicPr>
        <p:blipFill>
          <a:blip r:embed="rId2" cstate="print"/>
          <a:srcRect/>
          <a:stretch>
            <a:fillRect/>
          </a:stretch>
        </p:blipFill>
        <p:spPr bwMode="auto">
          <a:xfrm>
            <a:off x="539552" y="332656"/>
            <a:ext cx="8208912" cy="6048672"/>
          </a:xfrm>
          <a:prstGeom prst="rect">
            <a:avLst/>
          </a:prstGeom>
          <a:noFill/>
          <a:ln w="9525">
            <a:noFill/>
            <a:miter lim="800000"/>
            <a:headEnd/>
            <a:tailEnd/>
          </a:ln>
        </p:spPr>
      </p:pic>
    </p:spTree>
    <p:extLst>
      <p:ext uri="{BB962C8B-B14F-4D97-AF65-F5344CB8AC3E}">
        <p14:creationId xmlns:p14="http://schemas.microsoft.com/office/powerpoint/2010/main" val="182748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www.pigment.com.ua/files/table1.gif"/>
          <p:cNvPicPr>
            <a:picLocks noGrp="1"/>
          </p:cNvPicPr>
          <p:nvPr>
            <p:ph idx="1"/>
          </p:nvPr>
        </p:nvPicPr>
        <p:blipFill>
          <a:blip r:embed="rId2" cstate="print"/>
          <a:srcRect/>
          <a:stretch>
            <a:fillRect/>
          </a:stretch>
        </p:blipFill>
        <p:spPr bwMode="auto">
          <a:xfrm>
            <a:off x="1043608" y="116632"/>
            <a:ext cx="7632848" cy="6741368"/>
          </a:xfrm>
          <a:prstGeom prst="rect">
            <a:avLst/>
          </a:prstGeom>
          <a:noFill/>
          <a:ln w="9525">
            <a:noFill/>
            <a:miter lim="800000"/>
            <a:headEnd/>
            <a:tailEnd/>
          </a:ln>
        </p:spPr>
      </p:pic>
    </p:spTree>
    <p:extLst>
      <p:ext uri="{BB962C8B-B14F-4D97-AF65-F5344CB8AC3E}">
        <p14:creationId xmlns:p14="http://schemas.microsoft.com/office/powerpoint/2010/main" val="1644126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пособы получения железоокисных пигментов"/>
          <p:cNvPicPr/>
          <p:nvPr/>
        </p:nvPicPr>
        <p:blipFill>
          <a:blip r:embed="rId2" cstate="print"/>
          <a:srcRect/>
          <a:stretch>
            <a:fillRect/>
          </a:stretch>
        </p:blipFill>
        <p:spPr bwMode="auto">
          <a:xfrm>
            <a:off x="539552" y="1052736"/>
            <a:ext cx="8352928" cy="5472608"/>
          </a:xfrm>
          <a:prstGeom prst="rect">
            <a:avLst/>
          </a:prstGeom>
          <a:noFill/>
          <a:ln w="9525">
            <a:noFill/>
            <a:miter lim="800000"/>
            <a:headEnd/>
            <a:tailEnd/>
          </a:ln>
        </p:spPr>
      </p:pic>
      <p:sp>
        <p:nvSpPr>
          <p:cNvPr id="5" name="Прямоугольник 4"/>
          <p:cNvSpPr/>
          <p:nvPr/>
        </p:nvSpPr>
        <p:spPr>
          <a:xfrm>
            <a:off x="539552" y="116632"/>
            <a:ext cx="8208912" cy="1200329"/>
          </a:xfrm>
          <a:prstGeom prst="rect">
            <a:avLst/>
          </a:prstGeom>
        </p:spPr>
        <p:txBody>
          <a:bodyPr wrap="square">
            <a:spAutoFit/>
          </a:bodyPr>
          <a:lstStyle/>
          <a:p>
            <a:pPr algn="ctr"/>
            <a:r>
              <a:rPr lang="ru-RU" sz="2400" b="1" dirty="0"/>
              <a:t>Современные синтетические </a:t>
            </a:r>
            <a:r>
              <a:rPr lang="ru-RU" sz="2400" b="1" dirty="0" err="1"/>
              <a:t>железоокисные</a:t>
            </a:r>
            <a:r>
              <a:rPr lang="ru-RU" sz="2400" b="1" dirty="0"/>
              <a:t> пигменты выпускаются с использованием высоких </a:t>
            </a:r>
            <a:r>
              <a:rPr lang="ru-RU" sz="2400" b="1" dirty="0" smtClean="0"/>
              <a:t>технологий</a:t>
            </a:r>
            <a:endParaRPr lang="en-US" sz="2400" b="1" dirty="0" smtClean="0"/>
          </a:p>
          <a:p>
            <a:pPr algn="ctr"/>
            <a:endParaRPr lang="ru-RU" sz="2400" b="1" dirty="0"/>
          </a:p>
        </p:txBody>
      </p:sp>
    </p:spTree>
    <p:extLst>
      <p:ext uri="{BB962C8B-B14F-4D97-AF65-F5344CB8AC3E}">
        <p14:creationId xmlns:p14="http://schemas.microsoft.com/office/powerpoint/2010/main" val="652687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rcRect/>
          <a:stretch>
            <a:fillRect/>
          </a:stretch>
        </p:blipFill>
        <p:spPr bwMode="auto">
          <a:xfrm>
            <a:off x="584264" y="57255"/>
            <a:ext cx="8208912" cy="633670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Содержимое 2"/>
              <p:cNvSpPr>
                <a:spLocks noGrp="1"/>
              </p:cNvSpPr>
              <p:nvPr>
                <p:ph idx="1"/>
              </p:nvPr>
            </p:nvSpPr>
            <p:spPr>
              <a:xfrm>
                <a:off x="457200" y="188640"/>
                <a:ext cx="8229600" cy="5937523"/>
              </a:xfrm>
            </p:spPr>
            <p:txBody>
              <a:bodyPr>
                <a:normAutofit fontScale="92500"/>
              </a:bodyPr>
              <a:lstStyle/>
              <a:p>
                <a:r>
                  <a:rPr lang="kk-KZ" b="1" dirty="0"/>
                  <a:t>Қолданылуын анықтайтын, пигменттердің сапа көрсеткішіне </a:t>
                </a:r>
                <a:r>
                  <a:rPr lang="kk-KZ" dirty="0"/>
                  <a:t>қаттылығы, дисперстілігі, оптикалық қасиеттері, пигмент беттерінің қасиеттері, химиялық қасиеттері, улылығы және тығыздығы жатады.  </a:t>
                </a:r>
                <a:endParaRPr lang="ru-RU" dirty="0"/>
              </a:p>
              <a:p>
                <a:r>
                  <a:rPr lang="kk-KZ" b="1" dirty="0"/>
                  <a:t>  </a:t>
                </a:r>
                <a:r>
                  <a:rPr lang="kk-KZ" i="1" u="sng" dirty="0" smtClean="0"/>
                  <a:t>Дисперстілігі </a:t>
                </a:r>
                <a:r>
                  <a:rPr lang="kk-KZ" dirty="0"/>
                  <a:t>микрогетерогенді жүйелердің маңызды сипаттамасына жатады. </a:t>
                </a:r>
                <a:endParaRPr lang="ru-RU" dirty="0"/>
              </a:p>
              <a:p>
                <a:r>
                  <a:rPr lang="kk-KZ" dirty="0"/>
                  <a:t>Полидисперстілік дәрежесі:</a:t>
                </a:r>
                <a:endParaRPr lang="ru-RU" dirty="0"/>
              </a:p>
              <a:p>
                <a14:m>
                  <m:oMath xmlns:m="http://schemas.openxmlformats.org/officeDocument/2006/math">
                    <m:r>
                      <a:rPr lang="kk-KZ" i="1">
                        <a:latin typeface="Cambria Math" panose="02040503050406030204" pitchFamily="18" charset="0"/>
                      </a:rPr>
                      <m:t>𝛿</m:t>
                    </m:r>
                    <m:r>
                      <a:rPr lang="ru-RU" i="1">
                        <a:latin typeface="Cambria Math" panose="02040503050406030204" pitchFamily="18" charset="0"/>
                      </a:rPr>
                      <m:t>= </m:t>
                    </m:r>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en-US" i="1">
                                <a:latin typeface="Cambria Math" panose="02040503050406030204" pitchFamily="18" charset="0"/>
                              </a:rPr>
                              <m:t>𝑟</m:t>
                            </m:r>
                          </m:e>
                          <m:sub>
                            <m:r>
                              <a:rPr lang="kk-KZ" i="1">
                                <a:latin typeface="Cambria Math" panose="02040503050406030204" pitchFamily="18" charset="0"/>
                              </a:rPr>
                              <m:t>макс</m:t>
                            </m:r>
                          </m:sub>
                        </m:sSub>
                      </m:num>
                      <m:den>
                        <m:sSub>
                          <m:sSubPr>
                            <m:ctrlPr>
                              <a:rPr lang="ru-RU" i="1">
                                <a:latin typeface="Cambria Math" panose="02040503050406030204" pitchFamily="18" charset="0"/>
                              </a:rPr>
                            </m:ctrlPr>
                          </m:sSubPr>
                          <m:e>
                            <m:r>
                              <a:rPr lang="en-US" i="1">
                                <a:latin typeface="Cambria Math" panose="02040503050406030204" pitchFamily="18" charset="0"/>
                              </a:rPr>
                              <m:t>𝑟</m:t>
                            </m:r>
                          </m:e>
                          <m:sub>
                            <m:r>
                              <a:rPr lang="kk-KZ" i="1">
                                <a:latin typeface="Cambria Math" panose="02040503050406030204" pitchFamily="18" charset="0"/>
                              </a:rPr>
                              <m:t>мин</m:t>
                            </m:r>
                          </m:sub>
                        </m:sSub>
                      </m:den>
                    </m:f>
                  </m:oMath>
                </a14:m>
                <a:endParaRPr lang="ru-RU" dirty="0"/>
              </a:p>
              <a:p>
                <a:r>
                  <a:rPr lang="kk-KZ" dirty="0"/>
                  <a:t>Мұндағы </a:t>
                </a:r>
                <a:r>
                  <a:rPr lang="en-US" dirty="0"/>
                  <a:t>r</a:t>
                </a:r>
                <a:r>
                  <a:rPr lang="ru-RU" baseline="-25000" dirty="0"/>
                  <a:t>макс</a:t>
                </a:r>
                <a:r>
                  <a:rPr lang="ru-RU" dirty="0"/>
                  <a:t> </a:t>
                </a:r>
                <a:r>
                  <a:rPr lang="kk-KZ" dirty="0"/>
                  <a:t>және  </a:t>
                </a:r>
                <a:r>
                  <a:rPr lang="en-US" dirty="0"/>
                  <a:t>r</a:t>
                </a:r>
                <a:r>
                  <a:rPr lang="ru-RU" baseline="-25000" dirty="0"/>
                  <a:t>мин</a:t>
                </a:r>
                <a:r>
                  <a:rPr lang="ru-RU" dirty="0"/>
                  <a:t> – </a:t>
                </a:r>
                <a:r>
                  <a:rPr lang="kk-KZ" dirty="0"/>
                  <a:t>бөлшектердің </a:t>
                </a:r>
                <a:r>
                  <a:rPr lang="ru-RU" dirty="0" err="1"/>
                  <a:t>максимал</a:t>
                </a:r>
                <a:r>
                  <a:rPr lang="kk-KZ" dirty="0"/>
                  <a:t>ды және </a:t>
                </a:r>
                <a:r>
                  <a:rPr lang="ru-RU" dirty="0" err="1"/>
                  <a:t>минимал</a:t>
                </a:r>
                <a:r>
                  <a:rPr lang="kk-KZ" dirty="0"/>
                  <a:t>ды </a:t>
                </a:r>
                <a:r>
                  <a:rPr lang="ru-RU" dirty="0"/>
                  <a:t>радиусы</a:t>
                </a:r>
                <a:r>
                  <a:rPr lang="kk-KZ" dirty="0"/>
                  <a:t>.</a:t>
                </a:r>
                <a:endParaRPr lang="ru-RU" dirty="0"/>
              </a:p>
              <a:p>
                <a:pPr marL="0" indent="0">
                  <a:buNone/>
                </a:pPr>
                <a:endParaRPr lang="ru-RU" dirty="0">
                  <a:latin typeface="Times New Roman" pitchFamily="18" charset="0"/>
                  <a:cs typeface="Times New Roman" pitchFamily="18" charset="0"/>
                </a:endParaRPr>
              </a:p>
            </p:txBody>
          </p:sp>
        </mc:Choice>
        <mc:Fallback xmlns="">
          <p:sp>
            <p:nvSpPr>
              <p:cNvPr id="3" name="Содержимое 2"/>
              <p:cNvSpPr>
                <a:spLocks noGrp="1" noRot="1" noChangeAspect="1" noMove="1" noResize="1" noEditPoints="1" noAdjustHandles="1" noChangeArrowheads="1" noChangeShapeType="1" noTextEdit="1"/>
              </p:cNvSpPr>
              <p:nvPr>
                <p:ph idx="1"/>
              </p:nvPr>
            </p:nvSpPr>
            <p:spPr>
              <a:xfrm>
                <a:off x="457200" y="188640"/>
                <a:ext cx="8229600" cy="5937523"/>
              </a:xfrm>
              <a:blipFill rotWithShape="1">
                <a:blip r:embed="rId2"/>
                <a:stretch>
                  <a:fillRect l="-1481" t="-1232"/>
                </a:stretch>
              </a:blipFill>
            </p:spPr>
            <p:txBody>
              <a:bodyPr/>
              <a:lstStyle/>
              <a:p>
                <a:r>
                  <a:rPr lang="ru-RU">
                    <a:noFill/>
                  </a:rPr>
                  <a:t> </a:t>
                </a:r>
              </a:p>
            </p:txBody>
          </p:sp>
        </mc:Fallback>
      </mc:AlternateContent>
      <p:pic>
        <p:nvPicPr>
          <p:cNvPr id="5" name="Рисунок 4" descr="пигменты"/>
          <p:cNvPicPr/>
          <p:nvPr/>
        </p:nvPicPr>
        <p:blipFill>
          <a:blip r:embed="rId3" cstate="print"/>
          <a:srcRect/>
          <a:stretch>
            <a:fillRect/>
          </a:stretch>
        </p:blipFill>
        <p:spPr bwMode="auto">
          <a:xfrm>
            <a:off x="6372200" y="3009896"/>
            <a:ext cx="2771800" cy="200328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пигменты lanxess"/>
          <p:cNvPicPr>
            <a:picLocks noGrp="1"/>
          </p:cNvPicPr>
          <p:nvPr>
            <p:ph idx="1"/>
          </p:nvPr>
        </p:nvPicPr>
        <p:blipFill>
          <a:blip r:embed="rId2" cstate="print"/>
          <a:srcRect/>
          <a:stretch>
            <a:fillRect/>
          </a:stretch>
        </p:blipFill>
        <p:spPr bwMode="auto">
          <a:xfrm>
            <a:off x="395536" y="188640"/>
            <a:ext cx="8208912" cy="6408712"/>
          </a:xfrm>
          <a:prstGeom prst="rect">
            <a:avLst/>
          </a:prstGeom>
          <a:noFill/>
          <a:ln w="9525">
            <a:noFill/>
            <a:miter lim="800000"/>
            <a:headEnd/>
            <a:tailEnd/>
          </a:ln>
        </p:spPr>
      </p:pic>
    </p:spTree>
    <p:extLst>
      <p:ext uri="{BB962C8B-B14F-4D97-AF65-F5344CB8AC3E}">
        <p14:creationId xmlns:p14="http://schemas.microsoft.com/office/powerpoint/2010/main" val="1434605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5865515"/>
          </a:xfrm>
        </p:spPr>
        <p:txBody>
          <a:bodyPr>
            <a:normAutofit lnSpcReduction="10000"/>
          </a:bodyPr>
          <a:lstStyle/>
          <a:p>
            <a:r>
              <a:rPr lang="kk-KZ" b="1" dirty="0"/>
              <a:t>Дисперстілік сыр </a:t>
            </a:r>
            <a:r>
              <a:rPr lang="kk-KZ" dirty="0"/>
              <a:t>– бояу жабындыларының оптикалық және қорғау қасиеттерін анықтайды. </a:t>
            </a:r>
            <a:endParaRPr lang="ru-RU" dirty="0"/>
          </a:p>
          <a:p>
            <a:r>
              <a:rPr lang="kk-KZ" dirty="0"/>
              <a:t>Пигменттердің қасиеттеріне бөлшектердің өлшемі ғана емес, сонымен қатар олардың </a:t>
            </a:r>
            <a:r>
              <a:rPr lang="kk-KZ" b="1" dirty="0"/>
              <a:t>пішіні</a:t>
            </a:r>
            <a:r>
              <a:rPr lang="kk-KZ" dirty="0"/>
              <a:t> де әсер етеді. Пішінінен бетті жабу қабілеті, майсыйымдылығы, атмосфераға тұрақты және басқа </a:t>
            </a:r>
            <a:r>
              <a:rPr lang="kk-KZ" dirty="0" smtClean="0"/>
              <a:t>көрсеткіштері анықталады. </a:t>
            </a:r>
            <a:r>
              <a:rPr lang="kk-KZ" dirty="0"/>
              <a:t>Бөлшектердің келесі пішіндері бар: сфералық, кубты, дәнді, ине тәрізді, пластикалық және қабыршақты.</a:t>
            </a:r>
            <a:endParaRPr lang="ru-RU" dirty="0"/>
          </a:p>
          <a:p>
            <a:r>
              <a:rPr lang="kk-KZ" dirty="0"/>
              <a:t> </a:t>
            </a:r>
            <a:endParaRPr lang="ru-RU" dirty="0"/>
          </a:p>
          <a:p>
            <a:endParaRPr lang="ru-RU" dirty="0"/>
          </a:p>
        </p:txBody>
      </p:sp>
      <p:pic>
        <p:nvPicPr>
          <p:cNvPr id="5" name="Рисунок 4" descr="http://www.maysaku.ru/upload/images/small_1428f6054438037e05bd214442f130a7.jpg">
            <a:hlinkClick r:id="rId2"/>
          </p:cNvPr>
          <p:cNvPicPr/>
          <p:nvPr/>
        </p:nvPicPr>
        <p:blipFill>
          <a:blip r:embed="rId3" cstate="print"/>
          <a:srcRect/>
          <a:stretch>
            <a:fillRect/>
          </a:stretch>
        </p:blipFill>
        <p:spPr bwMode="auto">
          <a:xfrm>
            <a:off x="2123728" y="5157192"/>
            <a:ext cx="5184576" cy="170080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891834051"/>
              </p:ext>
            </p:extLst>
          </p:nvPr>
        </p:nvGraphicFramePr>
        <p:xfrm>
          <a:off x="755576" y="573832"/>
          <a:ext cx="7920880" cy="5956259"/>
        </p:xfrm>
        <a:graphic>
          <a:graphicData uri="http://schemas.openxmlformats.org/drawingml/2006/table">
            <a:tbl>
              <a:tblPr firstRow="1" firstCol="1" bandRow="1">
                <a:tableStyleId>{5C22544A-7EE6-4342-B048-85BDC9FD1C3A}</a:tableStyleId>
              </a:tblPr>
              <a:tblGrid>
                <a:gridCol w="27663"/>
                <a:gridCol w="1088378"/>
                <a:gridCol w="2854459"/>
                <a:gridCol w="1927448"/>
                <a:gridCol w="1991697"/>
                <a:gridCol w="31235"/>
              </a:tblGrid>
              <a:tr h="196865">
                <a:tc>
                  <a:txBody>
                    <a:bodyPr/>
                    <a:lstStyle/>
                    <a:p>
                      <a:pPr>
                        <a:lnSpc>
                          <a:spcPct val="115000"/>
                        </a:lnSpc>
                      </a:pPr>
                      <a:endParaRPr lang="ru-RU" sz="900">
                        <a:effectLst/>
                        <a:latin typeface="Calibri"/>
                        <a:cs typeface="Times New Roman"/>
                      </a:endParaRPr>
                    </a:p>
                  </a:txBody>
                  <a:tcPr marL="0" marR="0" marT="0" marB="0"/>
                </a:tc>
                <a:tc>
                  <a:txBody>
                    <a:bodyPr/>
                    <a:lstStyle/>
                    <a:p>
                      <a:pPr>
                        <a:lnSpc>
                          <a:spcPct val="115000"/>
                        </a:lnSpc>
                      </a:pPr>
                      <a:endParaRPr lang="ru-RU" sz="900">
                        <a:effectLst/>
                        <a:latin typeface="Calibri"/>
                        <a:cs typeface="Times New Roman"/>
                      </a:endParaRPr>
                    </a:p>
                  </a:txBody>
                  <a:tcPr marL="0" marR="0" marT="0" marB="0"/>
                </a:tc>
                <a:tc>
                  <a:txBody>
                    <a:bodyPr/>
                    <a:lstStyle/>
                    <a:p>
                      <a:pPr>
                        <a:lnSpc>
                          <a:spcPct val="115000"/>
                        </a:lnSpc>
                      </a:pPr>
                      <a:endParaRPr lang="ru-RU" sz="900">
                        <a:effectLst/>
                        <a:latin typeface="Calibri"/>
                        <a:cs typeface="Times New Roman"/>
                      </a:endParaRPr>
                    </a:p>
                  </a:txBody>
                  <a:tcPr marL="0" marR="0" marT="0" marB="0"/>
                </a:tc>
                <a:tc>
                  <a:txBody>
                    <a:bodyPr/>
                    <a:lstStyle/>
                    <a:p>
                      <a:pPr>
                        <a:lnSpc>
                          <a:spcPct val="115000"/>
                        </a:lnSpc>
                      </a:pPr>
                      <a:endParaRPr lang="ru-RU" sz="900">
                        <a:effectLst/>
                        <a:latin typeface="Calibri"/>
                        <a:cs typeface="Times New Roman"/>
                      </a:endParaRPr>
                    </a:p>
                  </a:txBody>
                  <a:tcPr marL="0" marR="0" marT="0" marB="0"/>
                </a:tc>
                <a:tc>
                  <a:txBody>
                    <a:bodyPr/>
                    <a:lstStyle/>
                    <a:p>
                      <a:pPr>
                        <a:lnSpc>
                          <a:spcPct val="115000"/>
                        </a:lnSpc>
                      </a:pPr>
                      <a:endParaRPr lang="ru-RU" sz="900">
                        <a:effectLst/>
                        <a:latin typeface="Calibri"/>
                        <a:cs typeface="Times New Roman"/>
                      </a:endParaRPr>
                    </a:p>
                  </a:txBody>
                  <a:tcPr marL="0" marR="0" marT="0" marB="0"/>
                </a:tc>
                <a:tc>
                  <a:txBody>
                    <a:bodyPr/>
                    <a:lstStyle/>
                    <a:p>
                      <a:pPr>
                        <a:lnSpc>
                          <a:spcPct val="115000"/>
                        </a:lnSpc>
                      </a:pPr>
                      <a:endParaRPr lang="ru-RU" sz="900">
                        <a:effectLst/>
                        <a:latin typeface="Calibri"/>
                        <a:cs typeface="Times New Roman"/>
                      </a:endParaRPr>
                    </a:p>
                  </a:txBody>
                  <a:tcPr marL="0" marR="0" marT="0" marB="0"/>
                </a:tc>
              </a:tr>
              <a:tr h="262524">
                <a:tc>
                  <a:txBody>
                    <a:bodyPr/>
                    <a:lstStyle/>
                    <a:p>
                      <a:pPr>
                        <a:lnSpc>
                          <a:spcPct val="115000"/>
                        </a:lnSpc>
                      </a:pPr>
                      <a:endParaRPr lang="ru-RU" sz="900">
                        <a:effectLst/>
                        <a:latin typeface="Calibri"/>
                        <a:cs typeface="Times New Roman"/>
                      </a:endParaRPr>
                    </a:p>
                  </a:txBody>
                  <a:tcPr marL="0" marR="0" marT="0" marB="0"/>
                </a:tc>
                <a:tc>
                  <a:txBody>
                    <a:bodyPr/>
                    <a:lstStyle/>
                    <a:p>
                      <a:pPr>
                        <a:lnSpc>
                          <a:spcPct val="115000"/>
                        </a:lnSpc>
                        <a:spcBef>
                          <a:spcPts val="1200"/>
                        </a:spcBef>
                        <a:spcAft>
                          <a:spcPts val="1200"/>
                        </a:spcAft>
                      </a:pPr>
                      <a:r>
                        <a:rPr lang="ru-RU" sz="900">
                          <a:effectLst/>
                        </a:rPr>
                        <a:t>Цвет</a:t>
                      </a:r>
                      <a:endParaRPr lang="ru-RU" sz="9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900">
                          <a:effectLst/>
                        </a:rPr>
                        <a:t>Декоративно-защитные</a:t>
                      </a:r>
                      <a:endParaRPr lang="ru-RU" sz="9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900">
                          <a:effectLst/>
                        </a:rPr>
                        <a:t>Противокоррозионные</a:t>
                      </a:r>
                      <a:endParaRPr lang="ru-RU" sz="9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900">
                          <a:effectLst/>
                        </a:rPr>
                        <a:t>Целевого назначения*</a:t>
                      </a:r>
                      <a:endParaRPr lang="ru-RU" sz="900">
                        <a:effectLst/>
                        <a:latin typeface="Calibri"/>
                        <a:ea typeface="Times New Roman"/>
                        <a:cs typeface="Times New Roman"/>
                      </a:endParaRPr>
                    </a:p>
                  </a:txBody>
                  <a:tcPr marL="0" marR="0" marT="0" marB="0"/>
                </a:tc>
                <a:tc>
                  <a:txBody>
                    <a:bodyPr/>
                    <a:lstStyle/>
                    <a:p>
                      <a:pPr>
                        <a:lnSpc>
                          <a:spcPct val="115000"/>
                        </a:lnSpc>
                      </a:pPr>
                      <a:endParaRPr lang="ru-RU" sz="900">
                        <a:effectLst/>
                        <a:latin typeface="Calibri"/>
                        <a:cs typeface="Times New Roman"/>
                      </a:endParaRPr>
                    </a:p>
                  </a:txBody>
                  <a:tcPr marL="0" marR="0" marT="0" marB="0"/>
                </a:tc>
              </a:tr>
              <a:tr h="972752">
                <a:tc>
                  <a:txBody>
                    <a:bodyPr/>
                    <a:lstStyle/>
                    <a:p>
                      <a:pPr>
                        <a:lnSpc>
                          <a:spcPct val="115000"/>
                        </a:lnSpc>
                      </a:pPr>
                      <a:endParaRPr lang="ru-RU" sz="900">
                        <a:effectLst/>
                        <a:latin typeface="Calibri"/>
                        <a:cs typeface="Times New Roman"/>
                      </a:endParaRPr>
                    </a:p>
                  </a:txBody>
                  <a:tcPr marL="0" marR="0" marT="0" marB="0"/>
                </a:tc>
                <a:tc>
                  <a:txBody>
                    <a:bodyPr/>
                    <a:lstStyle/>
                    <a:p>
                      <a:pPr>
                        <a:lnSpc>
                          <a:spcPct val="115000"/>
                        </a:lnSpc>
                        <a:spcBef>
                          <a:spcPts val="1200"/>
                        </a:spcBef>
                        <a:spcAft>
                          <a:spcPts val="1200"/>
                        </a:spcAft>
                      </a:pPr>
                      <a:r>
                        <a:rPr lang="ru-RU" sz="900">
                          <a:effectLst/>
                        </a:rPr>
                        <a:t>Белые</a:t>
                      </a:r>
                      <a:endParaRPr lang="ru-RU" sz="9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900" dirty="0">
                          <a:effectLst/>
                        </a:rPr>
                        <a:t>Диоксид титана TiO</a:t>
                      </a:r>
                      <a:r>
                        <a:rPr lang="ru-RU" sz="900" baseline="-25000" dirty="0">
                          <a:effectLst/>
                        </a:rPr>
                        <a:t>2</a:t>
                      </a:r>
                      <a:r>
                        <a:rPr lang="ru-RU" sz="900" dirty="0">
                          <a:effectLst/>
                        </a:rPr>
                        <a:t> (рутил, </a:t>
                      </a:r>
                      <a:r>
                        <a:rPr lang="ru-RU" sz="900" dirty="0" err="1">
                          <a:effectLst/>
                        </a:rPr>
                        <a:t>анатаз</a:t>
                      </a:r>
                      <a:r>
                        <a:rPr lang="ru-RU" sz="900" dirty="0">
                          <a:effectLst/>
                        </a:rPr>
                        <a:t>) Цинковые белила (оксид цинка) </a:t>
                      </a:r>
                      <a:r>
                        <a:rPr lang="ru-RU" sz="900" dirty="0" err="1">
                          <a:effectLst/>
                        </a:rPr>
                        <a:t>ZnO</a:t>
                      </a:r>
                      <a:r>
                        <a:rPr lang="ru-RU" sz="900" dirty="0">
                          <a:effectLst/>
                        </a:rPr>
                        <a:t> Литопон ZnS•BaSO</a:t>
                      </a:r>
                      <a:r>
                        <a:rPr lang="ru-RU" sz="900" baseline="-25000" dirty="0">
                          <a:effectLst/>
                        </a:rPr>
                        <a:t>4</a:t>
                      </a:r>
                      <a:endParaRPr lang="ru-RU" sz="900" dirty="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900">
                          <a:effectLst/>
                        </a:rPr>
                        <a:t>Свинцовые белила 2PbCO</a:t>
                      </a:r>
                      <a:r>
                        <a:rPr lang="ru-RU" sz="900" baseline="-25000">
                          <a:effectLst/>
                        </a:rPr>
                        <a:t>3</a:t>
                      </a:r>
                      <a:r>
                        <a:rPr lang="ru-RU" sz="900">
                          <a:effectLst/>
                        </a:rPr>
                        <a:t>•Pb(OH)</a:t>
                      </a:r>
                      <a:r>
                        <a:rPr lang="ru-RU" sz="900" baseline="-25000">
                          <a:effectLst/>
                        </a:rPr>
                        <a:t>2 </a:t>
                      </a:r>
                      <a:r>
                        <a:rPr lang="ru-RU" sz="900">
                          <a:effectLst/>
                        </a:rPr>
                        <a:t>Фосфат цинка Zn</a:t>
                      </a:r>
                      <a:r>
                        <a:rPr lang="ru-RU" sz="900" baseline="-25000">
                          <a:effectLst/>
                        </a:rPr>
                        <a:t>3</a:t>
                      </a:r>
                      <a:r>
                        <a:rPr lang="ru-RU" sz="900">
                          <a:effectLst/>
                        </a:rPr>
                        <a:t> (PO</a:t>
                      </a:r>
                      <a:r>
                        <a:rPr lang="ru-RU" sz="900" baseline="-25000">
                          <a:effectLst/>
                        </a:rPr>
                        <a:t>4</a:t>
                      </a:r>
                      <a:r>
                        <a:rPr lang="ru-RU" sz="900">
                          <a:effectLst/>
                        </a:rPr>
                        <a:t>)</a:t>
                      </a:r>
                      <a:r>
                        <a:rPr lang="ru-RU" sz="900" baseline="-25000">
                          <a:effectLst/>
                        </a:rPr>
                        <a:t>2</a:t>
                      </a:r>
                      <a:r>
                        <a:rPr lang="ru-RU" sz="900">
                          <a:effectLst/>
                        </a:rPr>
                        <a:t>•nН</a:t>
                      </a:r>
                      <a:r>
                        <a:rPr lang="ru-RU" sz="900" baseline="-25000">
                          <a:effectLst/>
                        </a:rPr>
                        <a:t>2</a:t>
                      </a:r>
                      <a:r>
                        <a:rPr lang="ru-RU" sz="900">
                          <a:effectLst/>
                        </a:rPr>
                        <a:t>О</a:t>
                      </a:r>
                      <a:endParaRPr lang="ru-RU" sz="9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900">
                          <a:effectLst/>
                        </a:rPr>
                        <a:t>Типографские белила Al(OH)</a:t>
                      </a:r>
                      <a:r>
                        <a:rPr lang="ru-RU" sz="900" baseline="-25000">
                          <a:effectLst/>
                        </a:rPr>
                        <a:t>3</a:t>
                      </a:r>
                      <a:r>
                        <a:rPr lang="ru-RU" sz="900">
                          <a:effectLst/>
                        </a:rPr>
                        <a:t>; Al</a:t>
                      </a:r>
                      <a:r>
                        <a:rPr lang="ru-RU" sz="900" baseline="-25000">
                          <a:effectLst/>
                        </a:rPr>
                        <a:t>2</a:t>
                      </a:r>
                      <a:r>
                        <a:rPr lang="ru-RU" sz="900">
                          <a:effectLst/>
                        </a:rPr>
                        <a:t>O</a:t>
                      </a:r>
                      <a:r>
                        <a:rPr lang="ru-RU" sz="900" baseline="-25000">
                          <a:effectLst/>
                        </a:rPr>
                        <a:t>3 </a:t>
                      </a:r>
                      <a:r>
                        <a:rPr lang="ru-RU" sz="900">
                          <a:effectLst/>
                        </a:rPr>
                        <a:t>Светящийся сульфид цинка ZnS Алюминат цинка (светотехн.) ZnAl</a:t>
                      </a:r>
                      <a:r>
                        <a:rPr lang="ru-RU" sz="900" baseline="-25000">
                          <a:effectLst/>
                        </a:rPr>
                        <a:t>2</a:t>
                      </a:r>
                      <a:r>
                        <a:rPr lang="ru-RU" sz="900">
                          <a:effectLst/>
                        </a:rPr>
                        <a:t>O</a:t>
                      </a:r>
                      <a:r>
                        <a:rPr lang="ru-RU" sz="900" baseline="-25000">
                          <a:effectLst/>
                        </a:rPr>
                        <a:t>4 </a:t>
                      </a:r>
                      <a:r>
                        <a:rPr lang="ru-RU" sz="900">
                          <a:effectLst/>
                        </a:rPr>
                        <a:t>Титанаты Mg, Al, Zn(T) Борат бария BaB</a:t>
                      </a:r>
                      <a:r>
                        <a:rPr lang="ru-RU" sz="900" baseline="-25000">
                          <a:effectLst/>
                        </a:rPr>
                        <a:t>2</a:t>
                      </a:r>
                      <a:r>
                        <a:rPr lang="ru-RU" sz="900">
                          <a:effectLst/>
                        </a:rPr>
                        <a:t>O</a:t>
                      </a:r>
                      <a:r>
                        <a:rPr lang="ru-RU" sz="900" baseline="-25000">
                          <a:effectLst/>
                        </a:rPr>
                        <a:t>4</a:t>
                      </a:r>
                      <a:r>
                        <a:rPr lang="ru-RU" sz="900">
                          <a:effectLst/>
                        </a:rPr>
                        <a:t>•nН</a:t>
                      </a:r>
                      <a:r>
                        <a:rPr lang="ru-RU" sz="900" baseline="-25000">
                          <a:effectLst/>
                        </a:rPr>
                        <a:t>2</a:t>
                      </a:r>
                      <a:r>
                        <a:rPr lang="ru-RU" sz="900">
                          <a:effectLst/>
                        </a:rPr>
                        <a:t>О (Б)</a:t>
                      </a:r>
                      <a:endParaRPr lang="ru-RU" sz="900">
                        <a:effectLst/>
                        <a:latin typeface="Calibri"/>
                        <a:ea typeface="Times New Roman"/>
                        <a:cs typeface="Times New Roman"/>
                      </a:endParaRPr>
                    </a:p>
                  </a:txBody>
                  <a:tcPr marL="0" marR="0" marT="0" marB="0"/>
                </a:tc>
                <a:tc>
                  <a:txBody>
                    <a:bodyPr/>
                    <a:lstStyle/>
                    <a:p>
                      <a:pPr>
                        <a:lnSpc>
                          <a:spcPct val="115000"/>
                        </a:lnSpc>
                      </a:pPr>
                      <a:endParaRPr lang="ru-RU" sz="900">
                        <a:effectLst/>
                        <a:latin typeface="Calibri"/>
                        <a:cs typeface="Times New Roman"/>
                      </a:endParaRPr>
                    </a:p>
                  </a:txBody>
                  <a:tcPr marL="0" marR="0" marT="0" marB="0"/>
                </a:tc>
              </a:tr>
              <a:tr h="382158">
                <a:tc>
                  <a:txBody>
                    <a:bodyPr/>
                    <a:lstStyle/>
                    <a:p>
                      <a:pPr>
                        <a:lnSpc>
                          <a:spcPct val="115000"/>
                        </a:lnSpc>
                      </a:pPr>
                      <a:endParaRPr lang="ru-RU" sz="900">
                        <a:effectLst/>
                        <a:latin typeface="Calibri"/>
                        <a:cs typeface="Times New Roman"/>
                      </a:endParaRPr>
                    </a:p>
                  </a:txBody>
                  <a:tcPr marL="0" marR="0" marT="0" marB="0"/>
                </a:tc>
                <a:tc>
                  <a:txBody>
                    <a:bodyPr/>
                    <a:lstStyle/>
                    <a:p>
                      <a:pPr>
                        <a:lnSpc>
                          <a:spcPct val="115000"/>
                        </a:lnSpc>
                        <a:spcBef>
                          <a:spcPts val="1200"/>
                        </a:spcBef>
                        <a:spcAft>
                          <a:spcPts val="1200"/>
                        </a:spcAft>
                      </a:pPr>
                      <a:r>
                        <a:rPr lang="ru-RU" sz="900">
                          <a:effectLst/>
                        </a:rPr>
                        <a:t>Черные</a:t>
                      </a:r>
                      <a:endParaRPr lang="ru-RU" sz="9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900">
                          <a:effectLst/>
                        </a:rPr>
                        <a:t>Техн. углерод (сажи, черни) С Смешанный оксид железа (II, III) Fe</a:t>
                      </a:r>
                      <a:r>
                        <a:rPr lang="ru-RU" sz="900" baseline="-25000">
                          <a:effectLst/>
                        </a:rPr>
                        <a:t>3</a:t>
                      </a:r>
                      <a:r>
                        <a:rPr lang="ru-RU" sz="900">
                          <a:effectLst/>
                        </a:rPr>
                        <a:t>O</a:t>
                      </a:r>
                      <a:r>
                        <a:rPr lang="ru-RU" sz="900" baseline="-25000">
                          <a:effectLst/>
                        </a:rPr>
                        <a:t>4</a:t>
                      </a:r>
                      <a:endParaRPr lang="ru-RU" sz="9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900">
                          <a:effectLst/>
                        </a:rPr>
                        <a:t>—</a:t>
                      </a:r>
                      <a:endParaRPr lang="ru-RU" sz="9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900">
                          <a:effectLst/>
                        </a:rPr>
                        <a:t>Титанаты Fe</a:t>
                      </a:r>
                      <a:r>
                        <a:rPr lang="ru-RU" sz="900" baseline="30000">
                          <a:effectLst/>
                        </a:rPr>
                        <a:t>3+</a:t>
                      </a:r>
                      <a:r>
                        <a:rPr lang="ru-RU" sz="900">
                          <a:effectLst/>
                        </a:rPr>
                        <a:t> , Cu</a:t>
                      </a:r>
                      <a:r>
                        <a:rPr lang="ru-RU" sz="900" baseline="30000">
                          <a:effectLst/>
                        </a:rPr>
                        <a:t>2+</a:t>
                      </a:r>
                      <a:r>
                        <a:rPr lang="ru-RU" sz="900">
                          <a:effectLst/>
                        </a:rPr>
                        <a:t> , Со</a:t>
                      </a:r>
                      <a:r>
                        <a:rPr lang="ru-RU" sz="900" baseline="30000">
                          <a:effectLst/>
                        </a:rPr>
                        <a:t>2+</a:t>
                      </a:r>
                      <a:r>
                        <a:rPr lang="ru-RU" sz="900">
                          <a:effectLst/>
                        </a:rPr>
                        <a:t> (T, X)</a:t>
                      </a:r>
                      <a:endParaRPr lang="ru-RU" sz="900">
                        <a:effectLst/>
                        <a:latin typeface="Calibri"/>
                        <a:ea typeface="Times New Roman"/>
                        <a:cs typeface="Times New Roman"/>
                      </a:endParaRPr>
                    </a:p>
                  </a:txBody>
                  <a:tcPr marL="0" marR="0" marT="0" marB="0"/>
                </a:tc>
                <a:tc>
                  <a:txBody>
                    <a:bodyPr/>
                    <a:lstStyle/>
                    <a:p>
                      <a:pPr>
                        <a:lnSpc>
                          <a:spcPct val="115000"/>
                        </a:lnSpc>
                      </a:pPr>
                      <a:endParaRPr lang="ru-RU" sz="900">
                        <a:effectLst/>
                        <a:latin typeface="Calibri"/>
                        <a:cs typeface="Times New Roman"/>
                      </a:endParaRPr>
                    </a:p>
                  </a:txBody>
                  <a:tcPr marL="0" marR="0" marT="0" marB="0"/>
                </a:tc>
              </a:tr>
              <a:tr h="579023">
                <a:tc>
                  <a:txBody>
                    <a:bodyPr/>
                    <a:lstStyle/>
                    <a:p>
                      <a:pPr>
                        <a:lnSpc>
                          <a:spcPct val="115000"/>
                        </a:lnSpc>
                      </a:pPr>
                      <a:endParaRPr lang="ru-RU" sz="900">
                        <a:effectLst/>
                        <a:latin typeface="Calibri"/>
                        <a:cs typeface="Times New Roman"/>
                      </a:endParaRPr>
                    </a:p>
                  </a:txBody>
                  <a:tcPr marL="0" marR="0" marT="0" marB="0"/>
                </a:tc>
                <a:tc>
                  <a:txBody>
                    <a:bodyPr/>
                    <a:lstStyle/>
                    <a:p>
                      <a:pPr>
                        <a:lnSpc>
                          <a:spcPct val="115000"/>
                        </a:lnSpc>
                        <a:spcBef>
                          <a:spcPts val="1200"/>
                        </a:spcBef>
                        <a:spcAft>
                          <a:spcPts val="1200"/>
                        </a:spcAft>
                      </a:pPr>
                      <a:r>
                        <a:rPr lang="ru-RU" sz="900">
                          <a:effectLst/>
                        </a:rPr>
                        <a:t>Серые</a:t>
                      </a:r>
                      <a:endParaRPr lang="ru-RU" sz="9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900">
                          <a:effectLst/>
                        </a:rPr>
                        <a:t>Алюминиевая пудра Al</a:t>
                      </a:r>
                      <a:endParaRPr lang="ru-RU" sz="9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900">
                          <a:effectLst/>
                        </a:rPr>
                        <a:t>Цинковая пыль Zn Свинцовый порошок Pb + PbO Железная слюдка Fe</a:t>
                      </a:r>
                      <a:r>
                        <a:rPr lang="ru-RU" sz="900" baseline="-25000">
                          <a:effectLst/>
                        </a:rPr>
                        <a:t>2</a:t>
                      </a:r>
                      <a:r>
                        <a:rPr lang="ru-RU" sz="900">
                          <a:effectLst/>
                        </a:rPr>
                        <a:t>O</a:t>
                      </a:r>
                      <a:r>
                        <a:rPr lang="ru-RU" sz="900" baseline="-25000">
                          <a:effectLst/>
                        </a:rPr>
                        <a:t>3</a:t>
                      </a:r>
                      <a:endParaRPr lang="ru-RU" sz="900">
                        <a:effectLst/>
                        <a:latin typeface="Calibri"/>
                        <a:ea typeface="Times New Roman"/>
                        <a:cs typeface="Times New Roman"/>
                      </a:endParaRPr>
                    </a:p>
                  </a:txBody>
                  <a:tcPr marL="0" marR="0" marT="0" marB="0"/>
                </a:tc>
                <a:tc>
                  <a:txBody>
                    <a:bodyPr/>
                    <a:lstStyle/>
                    <a:p>
                      <a:pPr>
                        <a:lnSpc>
                          <a:spcPct val="115000"/>
                        </a:lnSpc>
                      </a:pPr>
                      <a:endParaRPr lang="ru-RU" sz="900" dirty="0">
                        <a:effectLst/>
                        <a:latin typeface="Calibri"/>
                        <a:cs typeface="Times New Roman"/>
                      </a:endParaRPr>
                    </a:p>
                  </a:txBody>
                  <a:tcPr marL="0" marR="0" marT="0" marB="0"/>
                </a:tc>
                <a:tc>
                  <a:txBody>
                    <a:bodyPr/>
                    <a:lstStyle/>
                    <a:p>
                      <a:pPr>
                        <a:lnSpc>
                          <a:spcPct val="115000"/>
                        </a:lnSpc>
                      </a:pPr>
                      <a:endParaRPr lang="ru-RU" sz="900">
                        <a:effectLst/>
                        <a:latin typeface="Calibri"/>
                        <a:cs typeface="Times New Roman"/>
                      </a:endParaRPr>
                    </a:p>
                  </a:txBody>
                  <a:tcPr marL="0" marR="0" marT="0" marB="0"/>
                </a:tc>
              </a:tr>
              <a:tr h="1366480">
                <a:tc>
                  <a:txBody>
                    <a:bodyPr/>
                    <a:lstStyle/>
                    <a:p>
                      <a:pPr>
                        <a:lnSpc>
                          <a:spcPct val="115000"/>
                        </a:lnSpc>
                      </a:pPr>
                      <a:endParaRPr lang="ru-RU" sz="900">
                        <a:effectLst/>
                        <a:latin typeface="Calibri"/>
                        <a:cs typeface="Times New Roman"/>
                      </a:endParaRPr>
                    </a:p>
                  </a:txBody>
                  <a:tcPr marL="0" marR="0" marT="0" marB="0"/>
                </a:tc>
                <a:tc>
                  <a:txBody>
                    <a:bodyPr/>
                    <a:lstStyle/>
                    <a:p>
                      <a:pPr>
                        <a:lnSpc>
                          <a:spcPct val="115000"/>
                        </a:lnSpc>
                        <a:spcBef>
                          <a:spcPts val="1200"/>
                        </a:spcBef>
                        <a:spcAft>
                          <a:spcPts val="1200"/>
                        </a:spcAft>
                      </a:pPr>
                      <a:r>
                        <a:rPr lang="ru-RU" sz="900">
                          <a:effectLst/>
                        </a:rPr>
                        <a:t>Желтые</a:t>
                      </a:r>
                      <a:endParaRPr lang="ru-RU" sz="9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900" dirty="0">
                          <a:effectLst/>
                        </a:rPr>
                        <a:t>Свинцовый крон лимонный 2PbCrO</a:t>
                      </a:r>
                      <a:r>
                        <a:rPr lang="ru-RU" sz="900" baseline="-25000" dirty="0">
                          <a:effectLst/>
                        </a:rPr>
                        <a:t>4</a:t>
                      </a:r>
                      <a:r>
                        <a:rPr lang="ru-RU" sz="900" dirty="0">
                          <a:effectLst/>
                        </a:rPr>
                        <a:t>•PbSO</a:t>
                      </a:r>
                      <a:r>
                        <a:rPr lang="ru-RU" sz="900" baseline="-25000" dirty="0">
                          <a:effectLst/>
                        </a:rPr>
                        <a:t>4 </a:t>
                      </a:r>
                      <a:r>
                        <a:rPr lang="ru-RU" sz="900" dirty="0">
                          <a:effectLst/>
                        </a:rPr>
                        <a:t>Свинцовый крон желтый 13PbCrO</a:t>
                      </a:r>
                      <a:r>
                        <a:rPr lang="ru-RU" sz="900" baseline="-25000" dirty="0">
                          <a:effectLst/>
                        </a:rPr>
                        <a:t>4</a:t>
                      </a:r>
                      <a:r>
                        <a:rPr lang="ru-RU" sz="900" dirty="0">
                          <a:effectLst/>
                        </a:rPr>
                        <a:t>•PbSO</a:t>
                      </a:r>
                      <a:r>
                        <a:rPr lang="ru-RU" sz="900" baseline="-25000" dirty="0">
                          <a:effectLst/>
                        </a:rPr>
                        <a:t>4 </a:t>
                      </a:r>
                      <a:r>
                        <a:rPr lang="ru-RU" sz="900" dirty="0">
                          <a:effectLst/>
                        </a:rPr>
                        <a:t>Цинковый крон малярный 3ZnCrO</a:t>
                      </a:r>
                      <a:r>
                        <a:rPr lang="ru-RU" sz="900" baseline="-25000" dirty="0">
                          <a:effectLst/>
                        </a:rPr>
                        <a:t>4</a:t>
                      </a:r>
                      <a:r>
                        <a:rPr lang="ru-RU" sz="900" dirty="0">
                          <a:effectLst/>
                        </a:rPr>
                        <a:t>•Zn(OH)</a:t>
                      </a:r>
                      <a:r>
                        <a:rPr lang="ru-RU" sz="900" baseline="-25000" dirty="0">
                          <a:effectLst/>
                        </a:rPr>
                        <a:t>2</a:t>
                      </a:r>
                      <a:r>
                        <a:rPr lang="ru-RU" sz="900" dirty="0">
                          <a:effectLst/>
                        </a:rPr>
                        <a:t>•K</a:t>
                      </a:r>
                      <a:r>
                        <a:rPr lang="ru-RU" sz="900" baseline="-25000" dirty="0">
                          <a:effectLst/>
                        </a:rPr>
                        <a:t>2</a:t>
                      </a:r>
                      <a:r>
                        <a:rPr lang="ru-RU" sz="900" dirty="0">
                          <a:effectLst/>
                        </a:rPr>
                        <a:t>CrO</a:t>
                      </a:r>
                      <a:r>
                        <a:rPr lang="ru-RU" sz="900" baseline="-25000" dirty="0">
                          <a:effectLst/>
                        </a:rPr>
                        <a:t>4</a:t>
                      </a:r>
                      <a:r>
                        <a:rPr lang="ru-RU" sz="900" dirty="0">
                          <a:effectLst/>
                        </a:rPr>
                        <a:t>•2H</a:t>
                      </a:r>
                      <a:r>
                        <a:rPr lang="ru-RU" sz="900" baseline="-25000" dirty="0">
                          <a:effectLst/>
                        </a:rPr>
                        <a:t>2</a:t>
                      </a:r>
                      <a:r>
                        <a:rPr lang="ru-RU" sz="900" dirty="0">
                          <a:effectLst/>
                        </a:rPr>
                        <a:t>O Желтый </a:t>
                      </a:r>
                      <a:r>
                        <a:rPr lang="ru-RU" sz="900" dirty="0" err="1">
                          <a:effectLst/>
                        </a:rPr>
                        <a:t>железооксидный</a:t>
                      </a:r>
                      <a:r>
                        <a:rPr lang="ru-RU" sz="900" dirty="0">
                          <a:effectLst/>
                        </a:rPr>
                        <a:t> </a:t>
                      </a:r>
                      <a:r>
                        <a:rPr lang="ru-RU" sz="900" dirty="0" err="1">
                          <a:effectLst/>
                        </a:rPr>
                        <a:t>FeO</a:t>
                      </a:r>
                      <a:r>
                        <a:rPr lang="ru-RU" sz="900" dirty="0">
                          <a:effectLst/>
                        </a:rPr>
                        <a:t>(OH) Природная и </a:t>
                      </a:r>
                      <a:r>
                        <a:rPr lang="ru-RU" sz="900" dirty="0" err="1">
                          <a:effectLst/>
                        </a:rPr>
                        <a:t>синтетич</a:t>
                      </a:r>
                      <a:r>
                        <a:rPr lang="ru-RU" sz="900" dirty="0">
                          <a:effectLst/>
                        </a:rPr>
                        <a:t>. охра </a:t>
                      </a:r>
                      <a:r>
                        <a:rPr lang="ru-RU" sz="900" dirty="0" err="1">
                          <a:effectLst/>
                        </a:rPr>
                        <a:t>FeO</a:t>
                      </a:r>
                      <a:r>
                        <a:rPr lang="ru-RU" sz="900" dirty="0">
                          <a:effectLst/>
                        </a:rPr>
                        <a:t>(OH)+Al</a:t>
                      </a:r>
                      <a:r>
                        <a:rPr lang="ru-RU" sz="900" baseline="-25000" dirty="0">
                          <a:effectLst/>
                        </a:rPr>
                        <a:t>2</a:t>
                      </a:r>
                      <a:r>
                        <a:rPr lang="ru-RU" sz="900" dirty="0">
                          <a:effectLst/>
                        </a:rPr>
                        <a:t>O</a:t>
                      </a:r>
                      <a:r>
                        <a:rPr lang="ru-RU" sz="900" baseline="-25000" dirty="0">
                          <a:effectLst/>
                        </a:rPr>
                        <a:t>3</a:t>
                      </a:r>
                      <a:r>
                        <a:rPr lang="ru-RU" sz="900" dirty="0">
                          <a:effectLst/>
                        </a:rPr>
                        <a:t>•2SiO</a:t>
                      </a:r>
                      <a:r>
                        <a:rPr lang="ru-RU" sz="900" baseline="-25000" dirty="0">
                          <a:effectLst/>
                        </a:rPr>
                        <a:t>2</a:t>
                      </a:r>
                      <a:r>
                        <a:rPr lang="ru-RU" sz="900" dirty="0">
                          <a:effectLst/>
                        </a:rPr>
                        <a:t>•2H</a:t>
                      </a:r>
                      <a:r>
                        <a:rPr lang="ru-RU" sz="900" baseline="-25000" dirty="0">
                          <a:effectLst/>
                        </a:rPr>
                        <a:t>2</a:t>
                      </a:r>
                      <a:r>
                        <a:rPr lang="ru-RU" sz="900" dirty="0">
                          <a:effectLst/>
                        </a:rPr>
                        <a:t>O</a:t>
                      </a:r>
                      <a:endParaRPr lang="ru-RU" sz="900" dirty="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900">
                          <a:effectLst/>
                        </a:rPr>
                        <a:t>Стронциевый крон SrCrO</a:t>
                      </a:r>
                      <a:r>
                        <a:rPr lang="ru-RU" sz="900" baseline="-25000">
                          <a:effectLst/>
                        </a:rPr>
                        <a:t>4 </a:t>
                      </a:r>
                      <a:r>
                        <a:rPr lang="ru-RU" sz="900">
                          <a:effectLst/>
                        </a:rPr>
                        <a:t>Цианамид свинца PbCN</a:t>
                      </a:r>
                      <a:r>
                        <a:rPr lang="ru-RU" sz="900" baseline="-25000">
                          <a:effectLst/>
                        </a:rPr>
                        <a:t>2 </a:t>
                      </a:r>
                      <a:r>
                        <a:rPr lang="ru-RU" sz="900">
                          <a:effectLst/>
                        </a:rPr>
                        <a:t>Цинковый крон грунтовочный ZnCrO</a:t>
                      </a:r>
                      <a:r>
                        <a:rPr lang="ru-RU" sz="900" baseline="-25000">
                          <a:effectLst/>
                        </a:rPr>
                        <a:t>4</a:t>
                      </a:r>
                      <a:r>
                        <a:rPr lang="ru-RU" sz="900">
                          <a:effectLst/>
                        </a:rPr>
                        <a:t>•4Zn(OH)</a:t>
                      </a:r>
                      <a:r>
                        <a:rPr lang="ru-RU" sz="900" baseline="-25000">
                          <a:effectLst/>
                        </a:rPr>
                        <a:t>2 </a:t>
                      </a:r>
                      <a:r>
                        <a:rPr lang="ru-RU" sz="900">
                          <a:effectLst/>
                        </a:rPr>
                        <a:t>Силикохромат свинца 3PbO•PbCrO</a:t>
                      </a:r>
                      <a:r>
                        <a:rPr lang="ru-RU" sz="900" baseline="-25000">
                          <a:effectLst/>
                        </a:rPr>
                        <a:t>4</a:t>
                      </a:r>
                      <a:r>
                        <a:rPr lang="ru-RU" sz="900">
                          <a:effectLst/>
                        </a:rPr>
                        <a:t> + + PbO•SiO</a:t>
                      </a:r>
                      <a:r>
                        <a:rPr lang="ru-RU" sz="900" baseline="-25000">
                          <a:effectLst/>
                        </a:rPr>
                        <a:t>2 </a:t>
                      </a:r>
                      <a:r>
                        <a:rPr lang="ru-RU" sz="900">
                          <a:effectLst/>
                        </a:rPr>
                        <a:t>Барнево-калиевый крон BaK</a:t>
                      </a:r>
                      <a:r>
                        <a:rPr lang="ru-RU" sz="900" baseline="-25000">
                          <a:effectLst/>
                        </a:rPr>
                        <a:t>2</a:t>
                      </a:r>
                      <a:r>
                        <a:rPr lang="ru-RU" sz="900">
                          <a:effectLst/>
                        </a:rPr>
                        <a:t>(CrO</a:t>
                      </a:r>
                      <a:r>
                        <a:rPr lang="ru-RU" sz="900" baseline="-25000">
                          <a:effectLst/>
                        </a:rPr>
                        <a:t>4</a:t>
                      </a:r>
                      <a:r>
                        <a:rPr lang="ru-RU" sz="900">
                          <a:effectLst/>
                        </a:rPr>
                        <a:t>)</a:t>
                      </a:r>
                      <a:r>
                        <a:rPr lang="ru-RU" sz="900" baseline="-25000">
                          <a:effectLst/>
                        </a:rPr>
                        <a:t>2</a:t>
                      </a:r>
                      <a:endParaRPr lang="ru-RU" sz="9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900">
                          <a:effectLst/>
                        </a:rPr>
                        <a:t>Титанаты Ni</a:t>
                      </a:r>
                      <a:r>
                        <a:rPr lang="ru-RU" sz="900" baseline="30000">
                          <a:effectLst/>
                        </a:rPr>
                        <a:t>2</a:t>
                      </a:r>
                      <a:r>
                        <a:rPr lang="ru-RU" sz="900">
                          <a:effectLst/>
                        </a:rPr>
                        <a:t> </a:t>
                      </a:r>
                      <a:r>
                        <a:rPr lang="ru-RU" sz="900" baseline="30000">
                          <a:effectLst/>
                        </a:rPr>
                        <a:t>+</a:t>
                      </a:r>
                      <a:r>
                        <a:rPr lang="ru-RU" sz="900">
                          <a:effectLst/>
                        </a:rPr>
                        <a:t> , Fe</a:t>
                      </a:r>
                      <a:r>
                        <a:rPr lang="ru-RU" sz="900" baseline="30000">
                          <a:effectLst/>
                        </a:rPr>
                        <a:t>2+</a:t>
                      </a:r>
                      <a:r>
                        <a:rPr lang="ru-RU" sz="900">
                          <a:effectLst/>
                        </a:rPr>
                        <a:t> (T,X) Кадмопон (CdS)</a:t>
                      </a:r>
                      <a:r>
                        <a:rPr lang="ru-RU" sz="900" baseline="-25000">
                          <a:effectLst/>
                        </a:rPr>
                        <a:t>3</a:t>
                      </a:r>
                      <a:r>
                        <a:rPr lang="ru-RU" sz="900">
                          <a:effectLst/>
                        </a:rPr>
                        <a:t>•BaSO</a:t>
                      </a:r>
                      <a:r>
                        <a:rPr lang="ru-RU" sz="900" baseline="-25000">
                          <a:effectLst/>
                        </a:rPr>
                        <a:t>4</a:t>
                      </a:r>
                      <a:r>
                        <a:rPr lang="ru-RU" sz="900">
                          <a:effectLst/>
                        </a:rPr>
                        <a:t> (T, X) Сульфид кадмия CdS (T, X)</a:t>
                      </a:r>
                      <a:endParaRPr lang="ru-RU" sz="900">
                        <a:effectLst/>
                        <a:latin typeface="Calibri"/>
                        <a:ea typeface="Times New Roman"/>
                        <a:cs typeface="Times New Roman"/>
                      </a:endParaRPr>
                    </a:p>
                  </a:txBody>
                  <a:tcPr marL="0" marR="0" marT="0" marB="0"/>
                </a:tc>
                <a:tc>
                  <a:txBody>
                    <a:bodyPr/>
                    <a:lstStyle/>
                    <a:p>
                      <a:pPr>
                        <a:lnSpc>
                          <a:spcPct val="115000"/>
                        </a:lnSpc>
                      </a:pPr>
                      <a:endParaRPr lang="ru-RU" sz="900" dirty="0">
                        <a:effectLst/>
                        <a:latin typeface="Calibri"/>
                        <a:cs typeface="Times New Roman"/>
                      </a:endParaRPr>
                    </a:p>
                  </a:txBody>
                  <a:tcPr marL="0" marR="0" marT="0" marB="0"/>
                </a:tc>
              </a:tr>
              <a:tr h="579023">
                <a:tc>
                  <a:txBody>
                    <a:bodyPr/>
                    <a:lstStyle/>
                    <a:p>
                      <a:pPr>
                        <a:lnSpc>
                          <a:spcPct val="115000"/>
                        </a:lnSpc>
                      </a:pPr>
                      <a:endParaRPr lang="ru-RU" sz="900">
                        <a:effectLst/>
                        <a:latin typeface="Calibri"/>
                        <a:cs typeface="Times New Roman"/>
                      </a:endParaRPr>
                    </a:p>
                  </a:txBody>
                  <a:tcPr marL="0" marR="0" marT="0" marB="0"/>
                </a:tc>
                <a:tc>
                  <a:txBody>
                    <a:bodyPr/>
                    <a:lstStyle/>
                    <a:p>
                      <a:pPr>
                        <a:lnSpc>
                          <a:spcPct val="115000"/>
                        </a:lnSpc>
                        <a:spcBef>
                          <a:spcPts val="1200"/>
                        </a:spcBef>
                        <a:spcAft>
                          <a:spcPts val="1200"/>
                        </a:spcAft>
                      </a:pPr>
                      <a:r>
                        <a:rPr lang="ru-RU" sz="900">
                          <a:effectLst/>
                        </a:rPr>
                        <a:t>Красные</a:t>
                      </a:r>
                      <a:endParaRPr lang="ru-RU" sz="9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900">
                          <a:effectLst/>
                        </a:rPr>
                        <a:t>Железооксидные природные (сурик, мумия) и синтетические Fe</a:t>
                      </a:r>
                      <a:r>
                        <a:rPr lang="ru-RU" sz="900" baseline="-25000">
                          <a:effectLst/>
                        </a:rPr>
                        <a:t>2</a:t>
                      </a:r>
                      <a:r>
                        <a:rPr lang="ru-RU" sz="900">
                          <a:effectLst/>
                        </a:rPr>
                        <a:t>O</a:t>
                      </a:r>
                      <a:r>
                        <a:rPr lang="ru-RU" sz="900" baseline="-25000">
                          <a:effectLst/>
                        </a:rPr>
                        <a:t>3</a:t>
                      </a:r>
                      <a:r>
                        <a:rPr lang="ru-RU" sz="900">
                          <a:effectLst/>
                        </a:rPr>
                        <a:t> Свинцово-молибдатный крон 7PbCrO</a:t>
                      </a:r>
                      <a:r>
                        <a:rPr lang="ru-RU" sz="900" baseline="-25000">
                          <a:effectLst/>
                        </a:rPr>
                        <a:t>4</a:t>
                      </a:r>
                      <a:r>
                        <a:rPr lang="ru-RU" sz="900">
                          <a:effectLst/>
                        </a:rPr>
                        <a:t>•PbSO</a:t>
                      </a:r>
                      <a:r>
                        <a:rPr lang="ru-RU" sz="900" baseline="-25000">
                          <a:effectLst/>
                        </a:rPr>
                        <a:t>4</a:t>
                      </a:r>
                      <a:r>
                        <a:rPr lang="ru-RU" sz="900">
                          <a:effectLst/>
                        </a:rPr>
                        <a:t>•PbMoO</a:t>
                      </a:r>
                      <a:r>
                        <a:rPr lang="ru-RU" sz="900" baseline="-25000">
                          <a:effectLst/>
                        </a:rPr>
                        <a:t>4</a:t>
                      </a:r>
                      <a:endParaRPr lang="ru-RU" sz="9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900">
                          <a:effectLst/>
                        </a:rPr>
                        <a:t>Свинцовые сурик Pb</a:t>
                      </a:r>
                      <a:r>
                        <a:rPr lang="ru-RU" sz="900" baseline="-25000">
                          <a:effectLst/>
                        </a:rPr>
                        <a:t>3</a:t>
                      </a:r>
                      <a:r>
                        <a:rPr lang="ru-RU" sz="900">
                          <a:effectLst/>
                        </a:rPr>
                        <a:t>O</a:t>
                      </a:r>
                      <a:r>
                        <a:rPr lang="ru-RU" sz="900" baseline="-25000">
                          <a:effectLst/>
                        </a:rPr>
                        <a:t>4 </a:t>
                      </a:r>
                      <a:r>
                        <a:rPr lang="ru-RU" sz="900">
                          <a:effectLst/>
                        </a:rPr>
                        <a:t>Феррит цинка ZnFe</a:t>
                      </a:r>
                      <a:r>
                        <a:rPr lang="ru-RU" sz="900" baseline="-25000">
                          <a:effectLst/>
                        </a:rPr>
                        <a:t>2</a:t>
                      </a:r>
                      <a:r>
                        <a:rPr lang="ru-RU" sz="900">
                          <a:effectLst/>
                        </a:rPr>
                        <a:t>O</a:t>
                      </a:r>
                      <a:r>
                        <a:rPr lang="ru-RU" sz="900" baseline="-25000">
                          <a:effectLst/>
                        </a:rPr>
                        <a:t>4 </a:t>
                      </a:r>
                      <a:r>
                        <a:rPr lang="ru-RU" sz="900">
                          <a:effectLst/>
                        </a:rPr>
                        <a:t>Феррит кальция CaFe</a:t>
                      </a:r>
                      <a:r>
                        <a:rPr lang="ru-RU" sz="900" baseline="-25000">
                          <a:effectLst/>
                        </a:rPr>
                        <a:t>2</a:t>
                      </a:r>
                      <a:r>
                        <a:rPr lang="ru-RU" sz="900">
                          <a:effectLst/>
                        </a:rPr>
                        <a:t>O</a:t>
                      </a:r>
                      <a:r>
                        <a:rPr lang="ru-RU" sz="900" baseline="-25000">
                          <a:effectLst/>
                        </a:rPr>
                        <a:t>4</a:t>
                      </a:r>
                      <a:endParaRPr lang="ru-RU" sz="9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900">
                          <a:effectLst/>
                        </a:rPr>
                        <a:t>Оксид меди (I) CuO (Б) Сульфид-селенид кадмия CdS•nCdSe (X)</a:t>
                      </a:r>
                      <a:endParaRPr lang="ru-RU" sz="900">
                        <a:effectLst/>
                        <a:latin typeface="Calibri"/>
                        <a:ea typeface="Times New Roman"/>
                        <a:cs typeface="Times New Roman"/>
                      </a:endParaRPr>
                    </a:p>
                  </a:txBody>
                  <a:tcPr marL="0" marR="0" marT="0" marB="0"/>
                </a:tc>
                <a:tc>
                  <a:txBody>
                    <a:bodyPr/>
                    <a:lstStyle/>
                    <a:p>
                      <a:pPr>
                        <a:lnSpc>
                          <a:spcPct val="115000"/>
                        </a:lnSpc>
                      </a:pPr>
                      <a:endParaRPr lang="ru-RU" sz="900">
                        <a:effectLst/>
                        <a:latin typeface="Calibri"/>
                        <a:cs typeface="Times New Roman"/>
                      </a:endParaRPr>
                    </a:p>
                  </a:txBody>
                  <a:tcPr marL="0" marR="0" marT="0" marB="0"/>
                </a:tc>
              </a:tr>
              <a:tr h="262524">
                <a:tc>
                  <a:txBody>
                    <a:bodyPr/>
                    <a:lstStyle/>
                    <a:p>
                      <a:pPr>
                        <a:lnSpc>
                          <a:spcPct val="115000"/>
                        </a:lnSpc>
                      </a:pPr>
                      <a:endParaRPr lang="ru-RU" sz="900">
                        <a:effectLst/>
                        <a:latin typeface="Calibri"/>
                        <a:cs typeface="Times New Roman"/>
                      </a:endParaRPr>
                    </a:p>
                  </a:txBody>
                  <a:tcPr marL="0" marR="0" marT="0" marB="0"/>
                </a:tc>
                <a:tc>
                  <a:txBody>
                    <a:bodyPr/>
                    <a:lstStyle/>
                    <a:p>
                      <a:pPr>
                        <a:lnSpc>
                          <a:spcPct val="115000"/>
                        </a:lnSpc>
                        <a:spcBef>
                          <a:spcPts val="1200"/>
                        </a:spcBef>
                        <a:spcAft>
                          <a:spcPts val="1200"/>
                        </a:spcAft>
                      </a:pPr>
                      <a:r>
                        <a:rPr lang="ru-RU" sz="900">
                          <a:effectLst/>
                        </a:rPr>
                        <a:t>Оранжевые</a:t>
                      </a:r>
                      <a:endParaRPr lang="ru-RU" sz="9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900">
                          <a:effectLst/>
                        </a:rPr>
                        <a:t>—</a:t>
                      </a:r>
                      <a:endParaRPr lang="ru-RU" sz="9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900">
                          <a:effectLst/>
                        </a:rPr>
                        <a:t>Свинцовый крон PbCrO</a:t>
                      </a:r>
                      <a:r>
                        <a:rPr lang="ru-RU" sz="900" baseline="-25000">
                          <a:effectLst/>
                        </a:rPr>
                        <a:t>4</a:t>
                      </a:r>
                      <a:r>
                        <a:rPr lang="ru-RU" sz="900">
                          <a:effectLst/>
                        </a:rPr>
                        <a:t>•PbO</a:t>
                      </a:r>
                      <a:endParaRPr lang="ru-RU" sz="9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900">
                          <a:effectLst/>
                        </a:rPr>
                        <a:t>—</a:t>
                      </a:r>
                      <a:endParaRPr lang="ru-RU" sz="900">
                        <a:effectLst/>
                        <a:latin typeface="Calibri"/>
                        <a:ea typeface="Times New Roman"/>
                        <a:cs typeface="Times New Roman"/>
                      </a:endParaRPr>
                    </a:p>
                  </a:txBody>
                  <a:tcPr marL="0" marR="0" marT="0" marB="0"/>
                </a:tc>
                <a:tc>
                  <a:txBody>
                    <a:bodyPr/>
                    <a:lstStyle/>
                    <a:p>
                      <a:pPr>
                        <a:lnSpc>
                          <a:spcPct val="115000"/>
                        </a:lnSpc>
                      </a:pPr>
                      <a:endParaRPr lang="ru-RU" sz="900">
                        <a:effectLst/>
                        <a:latin typeface="Calibri"/>
                        <a:cs typeface="Times New Roman"/>
                      </a:endParaRPr>
                    </a:p>
                  </a:txBody>
                  <a:tcPr marL="0" marR="0" marT="0" marB="0"/>
                </a:tc>
              </a:tr>
              <a:tr h="382158">
                <a:tc>
                  <a:txBody>
                    <a:bodyPr/>
                    <a:lstStyle/>
                    <a:p>
                      <a:pPr>
                        <a:lnSpc>
                          <a:spcPct val="115000"/>
                        </a:lnSpc>
                      </a:pPr>
                      <a:endParaRPr lang="ru-RU" sz="900">
                        <a:effectLst/>
                        <a:latin typeface="Calibri"/>
                        <a:cs typeface="Times New Roman"/>
                      </a:endParaRPr>
                    </a:p>
                  </a:txBody>
                  <a:tcPr marL="0" marR="0" marT="0" marB="0"/>
                </a:tc>
                <a:tc>
                  <a:txBody>
                    <a:bodyPr/>
                    <a:lstStyle/>
                    <a:p>
                      <a:pPr>
                        <a:lnSpc>
                          <a:spcPct val="115000"/>
                        </a:lnSpc>
                        <a:spcBef>
                          <a:spcPts val="1200"/>
                        </a:spcBef>
                        <a:spcAft>
                          <a:spcPts val="1200"/>
                        </a:spcAft>
                      </a:pPr>
                      <a:r>
                        <a:rPr lang="ru-RU" sz="900">
                          <a:effectLst/>
                        </a:rPr>
                        <a:t>Синие</a:t>
                      </a:r>
                      <a:endParaRPr lang="ru-RU" sz="9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900">
                          <a:effectLst/>
                        </a:rPr>
                        <a:t>Железная лазурь Fe</a:t>
                      </a:r>
                      <a:r>
                        <a:rPr lang="ru-RU" sz="900" baseline="-25000">
                          <a:effectLst/>
                        </a:rPr>
                        <a:t>4</a:t>
                      </a:r>
                      <a:r>
                        <a:rPr lang="ru-RU" sz="900">
                          <a:effectLst/>
                        </a:rPr>
                        <a:t>[Fe(CN)</a:t>
                      </a:r>
                      <a:r>
                        <a:rPr lang="ru-RU" sz="900" baseline="-25000">
                          <a:effectLst/>
                        </a:rPr>
                        <a:t>6</a:t>
                      </a:r>
                      <a:r>
                        <a:rPr lang="ru-RU" sz="900">
                          <a:effectLst/>
                        </a:rPr>
                        <a:t>]</a:t>
                      </a:r>
                      <a:r>
                        <a:rPr lang="ru-RU" sz="900" baseline="-25000">
                          <a:effectLst/>
                        </a:rPr>
                        <a:t>3</a:t>
                      </a:r>
                      <a:r>
                        <a:rPr lang="ru-RU" sz="900">
                          <a:effectLst/>
                        </a:rPr>
                        <a:t>•K</a:t>
                      </a:r>
                      <a:r>
                        <a:rPr lang="ru-RU" sz="900" baseline="-25000">
                          <a:effectLst/>
                        </a:rPr>
                        <a:t>4</a:t>
                      </a:r>
                      <a:r>
                        <a:rPr lang="ru-RU" sz="900">
                          <a:effectLst/>
                        </a:rPr>
                        <a:t>Fe(CN)</a:t>
                      </a:r>
                      <a:r>
                        <a:rPr lang="ru-RU" sz="900" baseline="-25000">
                          <a:effectLst/>
                        </a:rPr>
                        <a:t>6</a:t>
                      </a:r>
                      <a:r>
                        <a:rPr lang="ru-RU" sz="900">
                          <a:effectLst/>
                        </a:rPr>
                        <a:t>•nH</a:t>
                      </a:r>
                      <a:r>
                        <a:rPr lang="ru-RU" sz="900" baseline="-25000">
                          <a:effectLst/>
                        </a:rPr>
                        <a:t>2</a:t>
                      </a:r>
                      <a:r>
                        <a:rPr lang="ru-RU" sz="900">
                          <a:effectLst/>
                        </a:rPr>
                        <a:t>O Ультрамарин 2[Na</a:t>
                      </a:r>
                      <a:r>
                        <a:rPr lang="ru-RU" sz="900" baseline="-25000">
                          <a:effectLst/>
                        </a:rPr>
                        <a:t>2</a:t>
                      </a:r>
                      <a:r>
                        <a:rPr lang="ru-RU" sz="900">
                          <a:effectLst/>
                        </a:rPr>
                        <a:t>O•Al</a:t>
                      </a:r>
                      <a:r>
                        <a:rPr lang="ru-RU" sz="900" baseline="-25000">
                          <a:effectLst/>
                        </a:rPr>
                        <a:t>2</a:t>
                      </a:r>
                      <a:r>
                        <a:rPr lang="ru-RU" sz="900">
                          <a:effectLst/>
                        </a:rPr>
                        <a:t>O</a:t>
                      </a:r>
                      <a:r>
                        <a:rPr lang="ru-RU" sz="900" baseline="-25000">
                          <a:effectLst/>
                        </a:rPr>
                        <a:t>3</a:t>
                      </a:r>
                      <a:r>
                        <a:rPr lang="ru-RU" sz="900">
                          <a:effectLst/>
                        </a:rPr>
                        <a:t>•3SiO</a:t>
                      </a:r>
                      <a:r>
                        <a:rPr lang="ru-RU" sz="900" baseline="-25000">
                          <a:effectLst/>
                        </a:rPr>
                        <a:t>2</a:t>
                      </a:r>
                      <a:r>
                        <a:rPr lang="ru-RU" sz="900">
                          <a:effectLst/>
                        </a:rPr>
                        <a:t>]•Na</a:t>
                      </a:r>
                      <a:r>
                        <a:rPr lang="ru-RU" sz="900" baseline="-25000">
                          <a:effectLst/>
                        </a:rPr>
                        <a:t>2</a:t>
                      </a:r>
                      <a:r>
                        <a:rPr lang="ru-RU" sz="900">
                          <a:effectLst/>
                        </a:rPr>
                        <a:t>S</a:t>
                      </a:r>
                      <a:r>
                        <a:rPr lang="ru-RU" sz="900" baseline="-25000">
                          <a:effectLst/>
                        </a:rPr>
                        <a:t>4</a:t>
                      </a:r>
                      <a:endParaRPr lang="ru-RU" sz="900">
                        <a:effectLst/>
                        <a:latin typeface="Calibri"/>
                        <a:ea typeface="Times New Roman"/>
                        <a:cs typeface="Times New Roman"/>
                      </a:endParaRPr>
                    </a:p>
                  </a:txBody>
                  <a:tcPr marL="0" marR="0" marT="0" marB="0"/>
                </a:tc>
                <a:tc>
                  <a:txBody>
                    <a:bodyPr/>
                    <a:lstStyle/>
                    <a:p>
                      <a:pPr>
                        <a:lnSpc>
                          <a:spcPct val="115000"/>
                        </a:lnSpc>
                      </a:pPr>
                      <a:endParaRPr lang="ru-RU" sz="900">
                        <a:effectLst/>
                        <a:latin typeface="Calibri"/>
                        <a:cs typeface="Times New Roman"/>
                      </a:endParaRPr>
                    </a:p>
                  </a:txBody>
                  <a:tcPr marL="0" marR="0" marT="0" marB="0"/>
                </a:tc>
                <a:tc>
                  <a:txBody>
                    <a:bodyPr/>
                    <a:lstStyle/>
                    <a:p>
                      <a:pPr>
                        <a:lnSpc>
                          <a:spcPct val="115000"/>
                        </a:lnSpc>
                        <a:spcBef>
                          <a:spcPts val="1200"/>
                        </a:spcBef>
                        <a:spcAft>
                          <a:spcPts val="1200"/>
                        </a:spcAft>
                      </a:pPr>
                      <a:r>
                        <a:rPr lang="ru-RU" sz="900">
                          <a:effectLst/>
                        </a:rPr>
                        <a:t>Алюминат кобальта CoO•Al</a:t>
                      </a:r>
                      <a:r>
                        <a:rPr lang="ru-RU" sz="900" baseline="-25000">
                          <a:effectLst/>
                        </a:rPr>
                        <a:t>2</a:t>
                      </a:r>
                      <a:r>
                        <a:rPr lang="ru-RU" sz="900">
                          <a:effectLst/>
                        </a:rPr>
                        <a:t>O</a:t>
                      </a:r>
                      <a:r>
                        <a:rPr lang="ru-RU" sz="900" baseline="-25000">
                          <a:effectLst/>
                        </a:rPr>
                        <a:t>3</a:t>
                      </a:r>
                      <a:r>
                        <a:rPr lang="ru-RU" sz="900">
                          <a:effectLst/>
                        </a:rPr>
                        <a:t> (T,X)</a:t>
                      </a:r>
                      <a:endParaRPr lang="ru-RU" sz="900">
                        <a:effectLst/>
                        <a:latin typeface="Calibri"/>
                        <a:ea typeface="Times New Roman"/>
                        <a:cs typeface="Times New Roman"/>
                      </a:endParaRPr>
                    </a:p>
                  </a:txBody>
                  <a:tcPr marL="0" marR="0" marT="0" marB="0"/>
                </a:tc>
                <a:tc>
                  <a:txBody>
                    <a:bodyPr/>
                    <a:lstStyle/>
                    <a:p>
                      <a:pPr>
                        <a:lnSpc>
                          <a:spcPct val="115000"/>
                        </a:lnSpc>
                      </a:pPr>
                      <a:endParaRPr lang="ru-RU" sz="900">
                        <a:effectLst/>
                        <a:latin typeface="Calibri"/>
                        <a:cs typeface="Times New Roman"/>
                      </a:endParaRPr>
                    </a:p>
                  </a:txBody>
                  <a:tcPr marL="0" marR="0" marT="0" marB="0"/>
                </a:tc>
              </a:tr>
              <a:tr h="775887">
                <a:tc>
                  <a:txBody>
                    <a:bodyPr/>
                    <a:lstStyle/>
                    <a:p>
                      <a:pPr>
                        <a:lnSpc>
                          <a:spcPct val="115000"/>
                        </a:lnSpc>
                      </a:pPr>
                      <a:endParaRPr lang="ru-RU" sz="900">
                        <a:effectLst/>
                        <a:latin typeface="Calibri"/>
                        <a:cs typeface="Times New Roman"/>
                      </a:endParaRPr>
                    </a:p>
                  </a:txBody>
                  <a:tcPr marL="0" marR="0" marT="0" marB="0"/>
                </a:tc>
                <a:tc>
                  <a:txBody>
                    <a:bodyPr/>
                    <a:lstStyle/>
                    <a:p>
                      <a:pPr>
                        <a:lnSpc>
                          <a:spcPct val="115000"/>
                        </a:lnSpc>
                        <a:spcBef>
                          <a:spcPts val="1200"/>
                        </a:spcBef>
                        <a:spcAft>
                          <a:spcPts val="1200"/>
                        </a:spcAft>
                      </a:pPr>
                      <a:r>
                        <a:rPr lang="ru-RU" sz="900">
                          <a:effectLst/>
                        </a:rPr>
                        <a:t>Зеленые</a:t>
                      </a:r>
                      <a:endParaRPr lang="ru-RU" sz="9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900" dirty="0">
                          <a:effectLst/>
                        </a:rPr>
                        <a:t>Оксид хрома Cr</a:t>
                      </a:r>
                      <a:r>
                        <a:rPr lang="ru-RU" sz="900" baseline="-25000" dirty="0">
                          <a:effectLst/>
                        </a:rPr>
                        <a:t>2</a:t>
                      </a:r>
                      <a:r>
                        <a:rPr lang="ru-RU" sz="900" dirty="0">
                          <a:effectLst/>
                        </a:rPr>
                        <a:t>O</a:t>
                      </a:r>
                      <a:r>
                        <a:rPr lang="ru-RU" sz="900" baseline="-25000" dirty="0">
                          <a:effectLst/>
                        </a:rPr>
                        <a:t>3 </a:t>
                      </a:r>
                      <a:r>
                        <a:rPr lang="ru-RU" sz="900" dirty="0">
                          <a:effectLst/>
                        </a:rPr>
                        <a:t>Изумрудная зелень Cr</a:t>
                      </a:r>
                      <a:r>
                        <a:rPr lang="ru-RU" sz="900" baseline="-25000" dirty="0">
                          <a:effectLst/>
                        </a:rPr>
                        <a:t>2</a:t>
                      </a:r>
                      <a:r>
                        <a:rPr lang="ru-RU" sz="900" dirty="0">
                          <a:effectLst/>
                        </a:rPr>
                        <a:t>O</a:t>
                      </a:r>
                      <a:r>
                        <a:rPr lang="ru-RU" sz="900" baseline="-25000" dirty="0">
                          <a:effectLst/>
                        </a:rPr>
                        <a:t>3</a:t>
                      </a:r>
                      <a:r>
                        <a:rPr lang="ru-RU" sz="900" dirty="0">
                          <a:effectLst/>
                        </a:rPr>
                        <a:t> •nН</a:t>
                      </a:r>
                      <a:r>
                        <a:rPr lang="ru-RU" sz="900" baseline="-25000" dirty="0">
                          <a:effectLst/>
                        </a:rPr>
                        <a:t>2</a:t>
                      </a:r>
                      <a:r>
                        <a:rPr lang="ru-RU" sz="900" dirty="0">
                          <a:effectLst/>
                        </a:rPr>
                        <a:t>О Зелени смешанные (желтые + синие)</a:t>
                      </a:r>
                      <a:endParaRPr lang="ru-RU" sz="900" dirty="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900">
                          <a:effectLst/>
                        </a:rPr>
                        <a:t>Фосфат хрома CrPO</a:t>
                      </a:r>
                      <a:r>
                        <a:rPr lang="ru-RU" sz="900" baseline="-25000">
                          <a:effectLst/>
                        </a:rPr>
                        <a:t>4</a:t>
                      </a:r>
                      <a:r>
                        <a:rPr lang="ru-RU" sz="900">
                          <a:effectLst/>
                        </a:rPr>
                        <a:t>•nH</a:t>
                      </a:r>
                      <a:r>
                        <a:rPr lang="ru-RU" sz="900" baseline="-25000">
                          <a:effectLst/>
                        </a:rPr>
                        <a:t>2</a:t>
                      </a:r>
                      <a:r>
                        <a:rPr lang="ru-RU" sz="900">
                          <a:effectLst/>
                        </a:rPr>
                        <a:t>O</a:t>
                      </a:r>
                      <a:endParaRPr lang="ru-RU" sz="9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900">
                          <a:effectLst/>
                        </a:rPr>
                        <a:t>Титанат хрома CrTiO</a:t>
                      </a:r>
                      <a:r>
                        <a:rPr lang="ru-RU" sz="900" baseline="-25000">
                          <a:effectLst/>
                        </a:rPr>
                        <a:t>3</a:t>
                      </a:r>
                      <a:r>
                        <a:rPr lang="ru-RU" sz="900">
                          <a:effectLst/>
                        </a:rPr>
                        <a:t> (T,X) Хромит кобальта CoO•Cr</a:t>
                      </a:r>
                      <a:r>
                        <a:rPr lang="ru-RU" sz="900" baseline="-25000">
                          <a:effectLst/>
                        </a:rPr>
                        <a:t>2</a:t>
                      </a:r>
                      <a:r>
                        <a:rPr lang="ru-RU" sz="900">
                          <a:effectLst/>
                        </a:rPr>
                        <a:t>O</a:t>
                      </a:r>
                      <a:r>
                        <a:rPr lang="ru-RU" sz="900" baseline="-25000">
                          <a:effectLst/>
                        </a:rPr>
                        <a:t>3</a:t>
                      </a:r>
                      <a:r>
                        <a:rPr lang="ru-RU" sz="900">
                          <a:effectLst/>
                        </a:rPr>
                        <a:t> (T, X) Оксиды смешанные CoO•nZnO (T, X)</a:t>
                      </a:r>
                      <a:endParaRPr lang="ru-RU" sz="900">
                        <a:effectLst/>
                        <a:latin typeface="Calibri"/>
                        <a:ea typeface="Times New Roman"/>
                        <a:cs typeface="Times New Roman"/>
                      </a:endParaRPr>
                    </a:p>
                  </a:txBody>
                  <a:tcPr marL="0" marR="0" marT="0" marB="0"/>
                </a:tc>
                <a:tc>
                  <a:txBody>
                    <a:bodyPr/>
                    <a:lstStyle/>
                    <a:p>
                      <a:pPr>
                        <a:lnSpc>
                          <a:spcPct val="115000"/>
                        </a:lnSpc>
                      </a:pPr>
                      <a:endParaRPr lang="ru-RU" sz="900">
                        <a:effectLst/>
                        <a:latin typeface="Calibri"/>
                        <a:cs typeface="Times New Roman"/>
                      </a:endParaRPr>
                    </a:p>
                  </a:txBody>
                  <a:tcPr marL="0" marR="0" marT="0" marB="0"/>
                </a:tc>
              </a:tr>
              <a:tr h="196865">
                <a:tc>
                  <a:txBody>
                    <a:bodyPr/>
                    <a:lstStyle/>
                    <a:p>
                      <a:pPr>
                        <a:lnSpc>
                          <a:spcPct val="115000"/>
                        </a:lnSpc>
                      </a:pPr>
                      <a:endParaRPr lang="ru-RU" sz="900">
                        <a:effectLst/>
                        <a:latin typeface="Calibri"/>
                        <a:cs typeface="Times New Roman"/>
                      </a:endParaRPr>
                    </a:p>
                  </a:txBody>
                  <a:tcPr marL="0" marR="0" marT="0" marB="0"/>
                </a:tc>
                <a:tc>
                  <a:txBody>
                    <a:bodyPr/>
                    <a:lstStyle/>
                    <a:p>
                      <a:pPr>
                        <a:lnSpc>
                          <a:spcPct val="115000"/>
                        </a:lnSpc>
                      </a:pPr>
                      <a:endParaRPr lang="ru-RU" sz="900">
                        <a:effectLst/>
                        <a:latin typeface="Calibri"/>
                        <a:cs typeface="Times New Roman"/>
                      </a:endParaRPr>
                    </a:p>
                  </a:txBody>
                  <a:tcPr marL="0" marR="0" marT="0" marB="0"/>
                </a:tc>
                <a:tc>
                  <a:txBody>
                    <a:bodyPr/>
                    <a:lstStyle/>
                    <a:p>
                      <a:pPr>
                        <a:lnSpc>
                          <a:spcPct val="115000"/>
                        </a:lnSpc>
                      </a:pPr>
                      <a:endParaRPr lang="ru-RU" sz="900">
                        <a:effectLst/>
                        <a:latin typeface="Calibri"/>
                        <a:cs typeface="Times New Roman"/>
                      </a:endParaRPr>
                    </a:p>
                  </a:txBody>
                  <a:tcPr marL="0" marR="0" marT="0" marB="0"/>
                </a:tc>
                <a:tc>
                  <a:txBody>
                    <a:bodyPr/>
                    <a:lstStyle/>
                    <a:p>
                      <a:pPr>
                        <a:lnSpc>
                          <a:spcPct val="115000"/>
                        </a:lnSpc>
                      </a:pPr>
                      <a:endParaRPr lang="ru-RU" sz="900" dirty="0">
                        <a:effectLst/>
                        <a:latin typeface="Calibri"/>
                        <a:cs typeface="Times New Roman"/>
                      </a:endParaRPr>
                    </a:p>
                  </a:txBody>
                  <a:tcPr marL="0" marR="0" marT="0" marB="0"/>
                </a:tc>
                <a:tc>
                  <a:txBody>
                    <a:bodyPr/>
                    <a:lstStyle/>
                    <a:p>
                      <a:pPr>
                        <a:lnSpc>
                          <a:spcPct val="115000"/>
                        </a:lnSpc>
                      </a:pPr>
                      <a:endParaRPr lang="ru-RU" sz="900">
                        <a:effectLst/>
                        <a:latin typeface="Calibri"/>
                        <a:cs typeface="Times New Roman"/>
                      </a:endParaRPr>
                    </a:p>
                  </a:txBody>
                  <a:tcPr marL="0" marR="0" marT="0" marB="0"/>
                </a:tc>
                <a:tc>
                  <a:txBody>
                    <a:bodyPr/>
                    <a:lstStyle/>
                    <a:p>
                      <a:pPr>
                        <a:lnSpc>
                          <a:spcPct val="115000"/>
                        </a:lnSpc>
                      </a:pPr>
                      <a:endParaRPr lang="ru-RU" sz="900" dirty="0">
                        <a:effectLst/>
                        <a:latin typeface="Calibri"/>
                        <a:cs typeface="Times New Roman"/>
                      </a:endParaRPr>
                    </a:p>
                  </a:txBody>
                  <a:tcPr marL="0" marR="0" marT="0" marB="0"/>
                </a:tc>
              </a:tr>
            </a:tbl>
          </a:graphicData>
        </a:graphic>
      </p:graphicFrame>
      <p:sp>
        <p:nvSpPr>
          <p:cNvPr id="5" name="Rectangle 1"/>
          <p:cNvSpPr>
            <a:spLocks noChangeArrowheads="1"/>
          </p:cNvSpPr>
          <p:nvPr/>
        </p:nvSpPr>
        <p:spPr bwMode="auto">
          <a:xfrm>
            <a:off x="1259632" y="1166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Табл. 1.-НАИБОЛЕЕ ВАЖНЫЕ НЕОРГАНИЧЕСКИЕ ПИГМЕНТЫ</a:t>
            </a:r>
            <a:endPar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Принятые обозначения пигментов: T - термостойкие; X-для художеств. красок; Б бактерицидные</a:t>
            </a:r>
            <a:r>
              <a:rPr kumimoji="0" lang="ru-RU" sz="8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59922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descr="Краска порошковая"/>
          <p:cNvPicPr/>
          <p:nvPr/>
        </p:nvPicPr>
        <p:blipFill>
          <a:blip r:embed="rId2" cstate="print"/>
          <a:srcRect/>
          <a:stretch>
            <a:fillRect/>
          </a:stretch>
        </p:blipFill>
        <p:spPr bwMode="auto">
          <a:xfrm>
            <a:off x="467544" y="260648"/>
            <a:ext cx="8280920" cy="5976664"/>
          </a:xfrm>
          <a:prstGeom prst="rect">
            <a:avLst/>
          </a:prstGeom>
          <a:noFill/>
          <a:ln w="9525">
            <a:noFill/>
            <a:miter lim="800000"/>
            <a:headEnd/>
            <a:tailEnd/>
          </a:ln>
        </p:spPr>
      </p:pic>
    </p:spTree>
    <p:extLst>
      <p:ext uri="{BB962C8B-B14F-4D97-AF65-F5344CB8AC3E}">
        <p14:creationId xmlns:p14="http://schemas.microsoft.com/office/powerpoint/2010/main" val="4268192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куб с подсветкой, светящийся куб"/>
          <p:cNvPicPr/>
          <p:nvPr/>
        </p:nvPicPr>
        <p:blipFill>
          <a:blip r:embed="rId2" cstate="print"/>
          <a:srcRect/>
          <a:stretch>
            <a:fillRect/>
          </a:stretch>
        </p:blipFill>
        <p:spPr bwMode="auto">
          <a:xfrm>
            <a:off x="-9486" y="0"/>
            <a:ext cx="3573373" cy="6525344"/>
          </a:xfrm>
          <a:prstGeom prst="rect">
            <a:avLst/>
          </a:prstGeom>
          <a:noFill/>
          <a:ln w="9525">
            <a:noFill/>
            <a:miter lim="800000"/>
            <a:headEnd/>
            <a:tailEnd/>
          </a:ln>
        </p:spPr>
      </p:pic>
      <p:pic>
        <p:nvPicPr>
          <p:cNvPr id="5" name="Рисунок 4" descr="http://upload.wikimedia.org/wikipedia/ru/7/70/%D0%9A%D1%83%D0%B1_%D0%9A%D0%BE%D0%BC%D0%BF%D0%B0%D0%BD%D1%8C%D0%BE%D0%BD.jpg"/>
          <p:cNvPicPr/>
          <p:nvPr/>
        </p:nvPicPr>
        <p:blipFill>
          <a:blip r:embed="rId3" cstate="print"/>
          <a:srcRect/>
          <a:stretch>
            <a:fillRect/>
          </a:stretch>
        </p:blipFill>
        <p:spPr bwMode="auto">
          <a:xfrm>
            <a:off x="3563888" y="0"/>
            <a:ext cx="3543300" cy="3543300"/>
          </a:xfrm>
          <a:prstGeom prst="rect">
            <a:avLst/>
          </a:prstGeom>
          <a:noFill/>
          <a:ln w="9525">
            <a:noFill/>
            <a:miter lim="800000"/>
            <a:headEnd/>
            <a:tailEnd/>
          </a:ln>
        </p:spPr>
      </p:pic>
      <p:pic>
        <p:nvPicPr>
          <p:cNvPr id="6" name="Рисунок 5" descr="Rubic кубов клипа">
            <a:hlinkClick r:id="rId4" tgtFrame="_blank" tooltip="&quot;Rubic кубов клипа&quot;"/>
          </p:cNvPr>
          <p:cNvPicPr/>
          <p:nvPr/>
        </p:nvPicPr>
        <p:blipFill>
          <a:blip r:embed="rId5" cstate="print"/>
          <a:srcRect/>
          <a:stretch>
            <a:fillRect/>
          </a:stretch>
        </p:blipFill>
        <p:spPr bwMode="auto">
          <a:xfrm>
            <a:off x="5148064" y="3543300"/>
            <a:ext cx="3899520" cy="3328508"/>
          </a:xfrm>
          <a:prstGeom prst="rect">
            <a:avLst/>
          </a:prstGeom>
          <a:noFill/>
          <a:ln w="9525">
            <a:noFill/>
            <a:miter lim="800000"/>
            <a:headEnd/>
            <a:tailEnd/>
          </a:ln>
        </p:spPr>
      </p:pic>
    </p:spTree>
    <p:extLst>
      <p:ext uri="{BB962C8B-B14F-4D97-AF65-F5344CB8AC3E}">
        <p14:creationId xmlns:p14="http://schemas.microsoft.com/office/powerpoint/2010/main" val="3668558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argeImg" descr="http://img.alibaba.com/photo/246252481/granular_pigment_pigment_dispersed_pigment_Pigment_for_color_masterbatch_production.jpg"/>
          <p:cNvPicPr/>
          <p:nvPr/>
        </p:nvPicPr>
        <p:blipFill>
          <a:blip r:embed="rId2" cstate="print"/>
          <a:srcRect/>
          <a:stretch>
            <a:fillRect/>
          </a:stretch>
        </p:blipFill>
        <p:spPr bwMode="auto">
          <a:xfrm>
            <a:off x="7932" y="116632"/>
            <a:ext cx="5715000" cy="3409950"/>
          </a:xfrm>
          <a:prstGeom prst="rect">
            <a:avLst/>
          </a:prstGeom>
          <a:noFill/>
          <a:ln w="9525">
            <a:noFill/>
            <a:miter lim="800000"/>
            <a:headEnd/>
            <a:tailEnd/>
          </a:ln>
        </p:spPr>
      </p:pic>
      <p:sp>
        <p:nvSpPr>
          <p:cNvPr id="5" name="Прямоугольник 4"/>
          <p:cNvSpPr/>
          <p:nvPr/>
        </p:nvSpPr>
        <p:spPr>
          <a:xfrm>
            <a:off x="1115616" y="3664424"/>
            <a:ext cx="2717411" cy="369332"/>
          </a:xfrm>
          <a:prstGeom prst="rect">
            <a:avLst/>
          </a:prstGeom>
        </p:spPr>
        <p:txBody>
          <a:bodyPr wrap="none">
            <a:spAutoFit/>
          </a:bodyPr>
          <a:lstStyle/>
          <a:p>
            <a:r>
              <a:rPr lang="ru-RU" dirty="0"/>
              <a:t>неоднородная зернистая </a:t>
            </a:r>
          </a:p>
        </p:txBody>
      </p:sp>
      <p:pic>
        <p:nvPicPr>
          <p:cNvPr id="6" name="Рисунок 5" descr="Цвета и фактура&#10;&#10;Изначально структурные &lt;a href=&quot;http://www.proektstroy.ru/companies/16/174&quot; style=&quot;color:#0000aa;&quot;&gt;штукатурки&lt;/a&gt; продаются только одного цвета — белого. Но по желанию их можно коле"/>
          <p:cNvPicPr/>
          <p:nvPr/>
        </p:nvPicPr>
        <p:blipFill>
          <a:blip r:embed="rId3" cstate="print"/>
          <a:srcRect/>
          <a:stretch>
            <a:fillRect/>
          </a:stretch>
        </p:blipFill>
        <p:spPr bwMode="auto">
          <a:xfrm>
            <a:off x="6156176" y="15630"/>
            <a:ext cx="2880320" cy="3510951"/>
          </a:xfrm>
          <a:prstGeom prst="rect">
            <a:avLst/>
          </a:prstGeom>
          <a:noFill/>
          <a:ln w="9525">
            <a:noFill/>
            <a:miter lim="800000"/>
            <a:headEnd/>
            <a:tailEnd/>
          </a:ln>
        </p:spPr>
      </p:pic>
    </p:spTree>
    <p:extLst>
      <p:ext uri="{BB962C8B-B14F-4D97-AF65-F5344CB8AC3E}">
        <p14:creationId xmlns:p14="http://schemas.microsoft.com/office/powerpoint/2010/main" val="1516620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kosmetista.ru/uploads/images/00/33/97/2011/12/28/fd699c.jpg"/>
          <p:cNvPicPr/>
          <p:nvPr/>
        </p:nvPicPr>
        <p:blipFill>
          <a:blip r:embed="rId2" cstate="print"/>
          <a:srcRect/>
          <a:stretch>
            <a:fillRect/>
          </a:stretch>
        </p:blipFill>
        <p:spPr bwMode="auto">
          <a:xfrm>
            <a:off x="19115" y="0"/>
            <a:ext cx="4171578" cy="3645024"/>
          </a:xfrm>
          <a:prstGeom prst="rect">
            <a:avLst/>
          </a:prstGeom>
          <a:noFill/>
          <a:ln w="9525">
            <a:noFill/>
            <a:miter lim="800000"/>
            <a:headEnd/>
            <a:tailEnd/>
          </a:ln>
        </p:spPr>
      </p:pic>
      <p:pic>
        <p:nvPicPr>
          <p:cNvPr id="5" name="Рисунок 4" descr="http://kosmetista.ru/uploads/images/00/33/97/2011/12/28/474486.jpg"/>
          <p:cNvPicPr/>
          <p:nvPr/>
        </p:nvPicPr>
        <p:blipFill>
          <a:blip r:embed="rId3" cstate="print"/>
          <a:srcRect/>
          <a:stretch>
            <a:fillRect/>
          </a:stretch>
        </p:blipFill>
        <p:spPr bwMode="auto">
          <a:xfrm>
            <a:off x="4283968" y="2852936"/>
            <a:ext cx="4867570" cy="3898404"/>
          </a:xfrm>
          <a:prstGeom prst="rect">
            <a:avLst/>
          </a:prstGeom>
          <a:noFill/>
          <a:ln w="9525">
            <a:noFill/>
            <a:miter lim="800000"/>
            <a:headEnd/>
            <a:tailEnd/>
          </a:ln>
        </p:spPr>
      </p:pic>
      <p:pic>
        <p:nvPicPr>
          <p:cNvPr id="6" name="Рисунок 5" descr="http://kosmetista.ru/uploads/images/00/33/97/2011/12/28/95e281.jpg"/>
          <p:cNvPicPr/>
          <p:nvPr/>
        </p:nvPicPr>
        <p:blipFill>
          <a:blip r:embed="rId4" cstate="print"/>
          <a:srcRect/>
          <a:stretch>
            <a:fillRect/>
          </a:stretch>
        </p:blipFill>
        <p:spPr bwMode="auto">
          <a:xfrm>
            <a:off x="-9485" y="3645024"/>
            <a:ext cx="4200178" cy="2914476"/>
          </a:xfrm>
          <a:prstGeom prst="rect">
            <a:avLst/>
          </a:prstGeom>
          <a:noFill/>
          <a:ln w="9525">
            <a:noFill/>
            <a:miter lim="800000"/>
            <a:headEnd/>
            <a:tailEnd/>
          </a:ln>
        </p:spPr>
      </p:pic>
      <p:sp>
        <p:nvSpPr>
          <p:cNvPr id="7" name="Прямоугольник 6"/>
          <p:cNvSpPr/>
          <p:nvPr/>
        </p:nvSpPr>
        <p:spPr>
          <a:xfrm>
            <a:off x="6516216" y="2276872"/>
            <a:ext cx="2016224" cy="369332"/>
          </a:xfrm>
          <a:prstGeom prst="rect">
            <a:avLst/>
          </a:prstGeom>
        </p:spPr>
        <p:txBody>
          <a:bodyPr wrap="square">
            <a:spAutoFit/>
          </a:bodyPr>
          <a:lstStyle/>
          <a:p>
            <a:r>
              <a:rPr lang="ru-RU" dirty="0" smtClean="0"/>
              <a:t>чешуйчатый</a:t>
            </a:r>
            <a:endParaRPr lang="ru-RU" dirty="0"/>
          </a:p>
        </p:txBody>
      </p:sp>
      <p:sp>
        <p:nvSpPr>
          <p:cNvPr id="8" name="Прямоугольник 7"/>
          <p:cNvSpPr/>
          <p:nvPr/>
        </p:nvSpPr>
        <p:spPr>
          <a:xfrm>
            <a:off x="4427984" y="332656"/>
            <a:ext cx="2016224" cy="369332"/>
          </a:xfrm>
          <a:prstGeom prst="rect">
            <a:avLst/>
          </a:prstGeom>
        </p:spPr>
        <p:txBody>
          <a:bodyPr wrap="square">
            <a:spAutoFit/>
          </a:bodyPr>
          <a:lstStyle/>
          <a:p>
            <a:r>
              <a:rPr lang="ru-RU" dirty="0"/>
              <a:t>сферический</a:t>
            </a:r>
          </a:p>
        </p:txBody>
      </p:sp>
    </p:spTree>
    <p:extLst>
      <p:ext uri="{BB962C8B-B14F-4D97-AF65-F5344CB8AC3E}">
        <p14:creationId xmlns:p14="http://schemas.microsoft.com/office/powerpoint/2010/main" val="4163026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decko.ru/images/materials/middle/1.jpg">
            <a:hlinkClick r:id="rId2"/>
          </p:cNvPr>
          <p:cNvPicPr/>
          <p:nvPr/>
        </p:nvPicPr>
        <p:blipFill>
          <a:blip r:embed="rId3" cstate="print"/>
          <a:srcRect/>
          <a:stretch>
            <a:fillRect/>
          </a:stretch>
        </p:blipFill>
        <p:spPr bwMode="auto">
          <a:xfrm>
            <a:off x="0" y="50328"/>
            <a:ext cx="3923928" cy="2658591"/>
          </a:xfrm>
          <a:prstGeom prst="rect">
            <a:avLst/>
          </a:prstGeom>
          <a:noFill/>
          <a:ln w="9525">
            <a:noFill/>
            <a:miter lim="800000"/>
            <a:headEnd/>
            <a:tailEnd/>
          </a:ln>
        </p:spPr>
      </p:pic>
      <p:pic>
        <p:nvPicPr>
          <p:cNvPr id="5" name="Рисунок 4" descr="http://decko.ru/images/materials/middle/2.jpg">
            <a:hlinkClick r:id="rId4"/>
          </p:cNvPr>
          <p:cNvPicPr/>
          <p:nvPr/>
        </p:nvPicPr>
        <p:blipFill>
          <a:blip r:embed="rId5" cstate="print"/>
          <a:srcRect/>
          <a:stretch>
            <a:fillRect/>
          </a:stretch>
        </p:blipFill>
        <p:spPr bwMode="auto">
          <a:xfrm>
            <a:off x="4902598" y="92468"/>
            <a:ext cx="4088482" cy="2658591"/>
          </a:xfrm>
          <a:prstGeom prst="rect">
            <a:avLst/>
          </a:prstGeom>
          <a:noFill/>
          <a:ln w="9525">
            <a:noFill/>
            <a:miter lim="800000"/>
            <a:headEnd/>
            <a:tailEnd/>
          </a:ln>
        </p:spPr>
      </p:pic>
      <p:pic>
        <p:nvPicPr>
          <p:cNvPr id="6" name="Рисунок 5" descr="http://decko.ru/images/materials/middle/3.jpg">
            <a:hlinkClick r:id="rId6"/>
          </p:cNvPr>
          <p:cNvPicPr/>
          <p:nvPr/>
        </p:nvPicPr>
        <p:blipFill>
          <a:blip r:embed="rId7" cstate="print"/>
          <a:srcRect/>
          <a:stretch>
            <a:fillRect/>
          </a:stretch>
        </p:blipFill>
        <p:spPr bwMode="auto">
          <a:xfrm>
            <a:off x="4902598" y="3060003"/>
            <a:ext cx="4088482" cy="3049131"/>
          </a:xfrm>
          <a:prstGeom prst="rect">
            <a:avLst/>
          </a:prstGeom>
          <a:noFill/>
          <a:ln w="9525">
            <a:noFill/>
            <a:miter lim="800000"/>
            <a:headEnd/>
            <a:tailEnd/>
          </a:ln>
        </p:spPr>
      </p:pic>
      <p:pic>
        <p:nvPicPr>
          <p:cNvPr id="7" name="Рисунок 6" descr="http://decko.ru/images/materials/middle/4.jpg">
            <a:hlinkClick r:id="rId8"/>
          </p:cNvPr>
          <p:cNvPicPr/>
          <p:nvPr/>
        </p:nvPicPr>
        <p:blipFill>
          <a:blip r:embed="rId9" cstate="print"/>
          <a:srcRect/>
          <a:stretch>
            <a:fillRect/>
          </a:stretch>
        </p:blipFill>
        <p:spPr bwMode="auto">
          <a:xfrm>
            <a:off x="0" y="3060003"/>
            <a:ext cx="3923928" cy="3049131"/>
          </a:xfrm>
          <a:prstGeom prst="rect">
            <a:avLst/>
          </a:prstGeom>
          <a:noFill/>
          <a:ln w="9525">
            <a:noFill/>
            <a:miter lim="800000"/>
            <a:headEnd/>
            <a:tailEnd/>
          </a:ln>
        </p:spPr>
      </p:pic>
      <p:sp>
        <p:nvSpPr>
          <p:cNvPr id="8" name="Прямоугольник 7"/>
          <p:cNvSpPr/>
          <p:nvPr/>
        </p:nvSpPr>
        <p:spPr>
          <a:xfrm>
            <a:off x="3570252" y="6237312"/>
            <a:ext cx="1308820" cy="369332"/>
          </a:xfrm>
          <a:prstGeom prst="rect">
            <a:avLst/>
          </a:prstGeom>
        </p:spPr>
        <p:txBody>
          <a:bodyPr wrap="none">
            <a:spAutoFit/>
          </a:bodyPr>
          <a:lstStyle/>
          <a:p>
            <a:r>
              <a:rPr lang="kk-KZ" dirty="0"/>
              <a:t>игольчатые</a:t>
            </a:r>
            <a:endParaRPr lang="ru-RU" dirty="0"/>
          </a:p>
        </p:txBody>
      </p:sp>
    </p:spTree>
    <p:extLst>
      <p:ext uri="{BB962C8B-B14F-4D97-AF65-F5344CB8AC3E}">
        <p14:creationId xmlns:p14="http://schemas.microsoft.com/office/powerpoint/2010/main" val="3894394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5793507"/>
          </a:xfrm>
        </p:spPr>
        <p:txBody>
          <a:bodyPr>
            <a:normAutofit fontScale="85000" lnSpcReduction="20000"/>
          </a:bodyPr>
          <a:lstStyle/>
          <a:p>
            <a:r>
              <a:rPr lang="kk-KZ" b="1" dirty="0"/>
              <a:t>Оптикалық қасиеттері </a:t>
            </a:r>
            <a:endParaRPr lang="ru-RU" dirty="0"/>
          </a:p>
          <a:p>
            <a:r>
              <a:rPr lang="kk-KZ" i="1" dirty="0"/>
              <a:t>Сыну көрсеткіші </a:t>
            </a:r>
            <a:r>
              <a:rPr lang="kk-KZ" dirty="0"/>
              <a:t>пигменттің кристалдық құрылысымен анықталады</a:t>
            </a:r>
            <a:r>
              <a:rPr lang="kk-KZ" i="1" dirty="0"/>
              <a:t>. </a:t>
            </a:r>
            <a:r>
              <a:rPr lang="kk-KZ" dirty="0"/>
              <a:t>Неғұрлым тығыз болса, соғұрлым сыну көрсеткіші жоғары болады. Ол пигменттің маңызды техникалық сипаттамасы – </a:t>
            </a:r>
            <a:r>
              <a:rPr lang="kk-KZ" b="1" dirty="0"/>
              <a:t>бетті жабу қабілетіне </a:t>
            </a:r>
            <a:r>
              <a:rPr lang="kk-KZ" dirty="0"/>
              <a:t>елеулі әсер тигізеді.  </a:t>
            </a:r>
            <a:endParaRPr lang="ru-RU" dirty="0"/>
          </a:p>
          <a:p>
            <a:r>
              <a:rPr lang="kk-KZ" i="1" dirty="0"/>
              <a:t>Түсі</a:t>
            </a:r>
            <a:r>
              <a:rPr lang="kk-KZ" dirty="0"/>
              <a:t> негізінен пигменттің химиялық табиғатына және кейде жарықты шағылыстыру жағдайларын анықтайтын, оның </a:t>
            </a:r>
            <a:r>
              <a:rPr lang="kk-KZ" b="1" dirty="0"/>
              <a:t>дисперстілігіне</a:t>
            </a:r>
            <a:r>
              <a:rPr lang="kk-KZ" dirty="0"/>
              <a:t> тәуелді. </a:t>
            </a:r>
            <a:endParaRPr lang="ru-RU" dirty="0"/>
          </a:p>
          <a:p>
            <a:r>
              <a:rPr lang="kk-KZ" i="1" dirty="0"/>
              <a:t>Пигменттің бояу қабілеті (интенсивтілігі) </a:t>
            </a:r>
            <a:r>
              <a:rPr lang="kk-KZ" dirty="0"/>
              <a:t>оның басқа түс пигменттерімен араластырғанда алынатын қоспа түсіне тигізетін әсерімен анықталады. </a:t>
            </a:r>
            <a:r>
              <a:rPr lang="kk-KZ" b="1" dirty="0"/>
              <a:t>Интенсивті пигмент </a:t>
            </a:r>
            <a:r>
              <a:rPr lang="kk-KZ" dirty="0"/>
              <a:t>деп қоспаға қажетті реңді беру үшін аз мөлшерде жұмсалатын пигментті атаймыз. </a:t>
            </a:r>
            <a:endParaRPr lang="ru-RU" dirty="0"/>
          </a:p>
          <a:p>
            <a:pPr marL="0" indent="0">
              <a:buNone/>
            </a:pPr>
            <a:r>
              <a:rPr lang="kk-KZ"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Уменьшить">
            <a:hlinkClick r:id="rId2"/>
          </p:cNvPr>
          <p:cNvPicPr/>
          <p:nvPr/>
        </p:nvPicPr>
        <p:blipFill>
          <a:blip r:embed="rId3" cstate="print"/>
          <a:srcRect/>
          <a:stretch>
            <a:fillRect/>
          </a:stretch>
        </p:blipFill>
        <p:spPr bwMode="auto">
          <a:xfrm>
            <a:off x="0" y="0"/>
            <a:ext cx="3832820" cy="4725144"/>
          </a:xfrm>
          <a:prstGeom prst="rect">
            <a:avLst/>
          </a:prstGeom>
          <a:noFill/>
          <a:ln w="9525">
            <a:noFill/>
            <a:miter lim="800000"/>
            <a:headEnd/>
            <a:tailEnd/>
          </a:ln>
        </p:spPr>
      </p:pic>
      <p:pic>
        <p:nvPicPr>
          <p:cNvPr id="6" name="Рисунок 5" descr="http://www.maysaku.ru/upload/images/small_a21e934cda0240072fc6bf3c407bdcc6.jpg">
            <a:hlinkClick r:id="rId4"/>
          </p:cNvPr>
          <p:cNvPicPr/>
          <p:nvPr/>
        </p:nvPicPr>
        <p:blipFill>
          <a:blip r:embed="rId5" cstate="print"/>
          <a:srcRect/>
          <a:stretch>
            <a:fillRect/>
          </a:stretch>
        </p:blipFill>
        <p:spPr bwMode="auto">
          <a:xfrm>
            <a:off x="4788024" y="260648"/>
            <a:ext cx="4063599" cy="4176464"/>
          </a:xfrm>
          <a:prstGeom prst="rect">
            <a:avLst/>
          </a:prstGeom>
          <a:noFill/>
          <a:ln w="9525">
            <a:noFill/>
            <a:miter lim="800000"/>
            <a:headEnd/>
            <a:tailEnd/>
          </a:ln>
        </p:spPr>
      </p:pic>
    </p:spTree>
    <p:extLst>
      <p:ext uri="{BB962C8B-B14F-4D97-AF65-F5344CB8AC3E}">
        <p14:creationId xmlns:p14="http://schemas.microsoft.com/office/powerpoint/2010/main" val="1551201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descr="Прикрепленное изображение"/>
          <p:cNvPicPr/>
          <p:nvPr/>
        </p:nvPicPr>
        <p:blipFill>
          <a:blip r:embed="rId2" cstate="print"/>
          <a:srcRect/>
          <a:stretch>
            <a:fillRect/>
          </a:stretch>
        </p:blipFill>
        <p:spPr bwMode="auto">
          <a:xfrm>
            <a:off x="395536" y="260648"/>
            <a:ext cx="8424936" cy="6044902"/>
          </a:xfrm>
          <a:prstGeom prst="rect">
            <a:avLst/>
          </a:prstGeom>
          <a:noFill/>
          <a:ln w="9525">
            <a:noFill/>
            <a:miter lim="800000"/>
            <a:headEnd/>
            <a:tailEnd/>
          </a:ln>
        </p:spPr>
      </p:pic>
    </p:spTree>
    <p:extLst>
      <p:ext uri="{BB962C8B-B14F-4D97-AF65-F5344CB8AC3E}">
        <p14:creationId xmlns:p14="http://schemas.microsoft.com/office/powerpoint/2010/main" val="2397132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88640"/>
            <a:ext cx="8892480" cy="9602629"/>
          </a:xfrm>
          <a:prstGeom prst="rect">
            <a:avLst/>
          </a:prstGeom>
        </p:spPr>
        <p:txBody>
          <a:bodyPr wrap="square">
            <a:spAutoFit/>
          </a:bodyPr>
          <a:lstStyle/>
          <a:p>
            <a:r>
              <a:rPr lang="kk-KZ" sz="2800" i="1" dirty="0"/>
              <a:t>Бетті жабу қабілеті – </a:t>
            </a:r>
            <a:r>
              <a:rPr lang="kk-KZ" sz="2800" dirty="0"/>
              <a:t>бұл маймен ұнтақталған және тегіс бояу қабатымен жағылған, боялатын беттің түсін көрсетпейтін, пигмент қасиетін атаймыз.</a:t>
            </a:r>
            <a:r>
              <a:rPr lang="kk-KZ" sz="2800" i="1" dirty="0"/>
              <a:t> </a:t>
            </a:r>
            <a:endParaRPr lang="ru-RU" sz="2800" dirty="0"/>
          </a:p>
          <a:p>
            <a:r>
              <a:rPr lang="kk-KZ" sz="2800" dirty="0"/>
              <a:t>Бетті жабу қабілеті</a:t>
            </a:r>
            <a:r>
              <a:rPr lang="kk-KZ" sz="2800" i="1" dirty="0"/>
              <a:t> </a:t>
            </a:r>
            <a:r>
              <a:rPr lang="kk-KZ" sz="2800" dirty="0"/>
              <a:t>пигменттің табиғатына, оның тығыздығы мен дисперстілігіне, сонымен қатар пигмент пен байланыстырушы заттың сыну көрсеткіштерінің айырмашылығына  тәуелді. Пигмент пен үлдіртүзгіш заттың сыну көрсеткіштерінің айырмашылығының аздығы </a:t>
            </a:r>
            <a:r>
              <a:rPr lang="kk-KZ" sz="2800" b="1" dirty="0"/>
              <a:t>жабу қабілеті төмен </a:t>
            </a:r>
            <a:r>
              <a:rPr lang="kk-KZ" sz="2800" dirty="0"/>
              <a:t>үлдір түзілуге әкеледі. Үлдіртүзгіш заттардың сыну көрсеткіші шамамен 1,4-1,8 аралығында болады. Сыну көрсеткіші үлдіртүзгіш заттың сыну көрсеткішіне жақын пигменттерді (1,5-1,65) </a:t>
            </a:r>
            <a:r>
              <a:rPr lang="kk-KZ" sz="2800" b="1" dirty="0"/>
              <a:t>лессирлейтін</a:t>
            </a:r>
            <a:r>
              <a:rPr lang="kk-KZ" sz="2800" dirty="0"/>
              <a:t> немесе </a:t>
            </a:r>
            <a:r>
              <a:rPr lang="kk-KZ" sz="2800" b="1" dirty="0"/>
              <a:t>жабу қабілетсіз </a:t>
            </a:r>
            <a:r>
              <a:rPr lang="kk-KZ" sz="2800" dirty="0"/>
              <a:t>деп атайды. Сыну көрсеткіші 1,65 жоғары пигменттер</a:t>
            </a:r>
            <a:r>
              <a:rPr lang="kk-KZ" sz="2800" b="1" dirty="0"/>
              <a:t> жабатын </a:t>
            </a:r>
            <a:r>
              <a:rPr lang="kk-KZ" sz="2800" dirty="0"/>
              <a:t>деп аталады. </a:t>
            </a:r>
            <a:endParaRPr lang="en-US" sz="2800"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Можно ли покрасить стену обычной краской потом, уже после нанесения штукатурки?&#10;&#10;В принципе можно, но за положительный"/>
          <p:cNvPicPr/>
          <p:nvPr/>
        </p:nvPicPr>
        <p:blipFill>
          <a:blip r:embed="rId2" cstate="print"/>
          <a:srcRect/>
          <a:stretch>
            <a:fillRect/>
          </a:stretch>
        </p:blipFill>
        <p:spPr bwMode="auto">
          <a:xfrm>
            <a:off x="2699792" y="188640"/>
            <a:ext cx="4608512" cy="6048672"/>
          </a:xfrm>
          <a:prstGeom prst="rect">
            <a:avLst/>
          </a:prstGeom>
          <a:noFill/>
          <a:ln w="9525">
            <a:noFill/>
            <a:miter lim="800000"/>
            <a:headEnd/>
            <a:tailEnd/>
          </a:ln>
        </p:spPr>
      </p:pic>
    </p:spTree>
    <p:extLst>
      <p:ext uri="{BB962C8B-B14F-4D97-AF65-F5344CB8AC3E}">
        <p14:creationId xmlns:p14="http://schemas.microsoft.com/office/powerpoint/2010/main" val="2453983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412776"/>
            <a:ext cx="8712968" cy="5328592"/>
          </a:xfrm>
        </p:spPr>
        <p:txBody>
          <a:bodyPr>
            <a:normAutofit fontScale="92500" lnSpcReduction="10000"/>
          </a:bodyPr>
          <a:lstStyle/>
          <a:p>
            <a:r>
              <a:rPr lang="kk-KZ" dirty="0"/>
              <a:t>Пигменттерді енгізу жабындының түзілу процесіне әсер етеді: </a:t>
            </a:r>
            <a:r>
              <a:rPr lang="kk-KZ" dirty="0" smtClean="0"/>
              <a:t>пигменттер </a:t>
            </a:r>
            <a:r>
              <a:rPr lang="kk-KZ" dirty="0"/>
              <a:t>жабындының қатаюын баяулатады, немесе керісінше, мұндағы жүретін химиялық айналымдарды катализдейді. </a:t>
            </a:r>
            <a:endParaRPr lang="ru-RU" dirty="0"/>
          </a:p>
          <a:p>
            <a:r>
              <a:rPr lang="kk-KZ" dirty="0"/>
              <a:t>Пигменттегенде жабындылардың барлық деформациялық – беріктілік сипаттамалары – серпімділік модулі, үзуге беріктілігі, төзімділігі, ішкі кернеуі, иілуге және ұруға беріктілігі, өмірсүру уақыты – өзгереді (артады немесе кемиді).</a:t>
            </a:r>
            <a:endParaRPr lang="ru-RU" dirty="0"/>
          </a:p>
          <a:p>
            <a:r>
              <a:rPr lang="kk-KZ" dirty="0"/>
              <a:t>Сыр – бояу жабындыларының қорғау қасиеттері де пигменттердің енуімен өзгереді. </a:t>
            </a:r>
            <a:endParaRPr lang="ru-RU" dirty="0"/>
          </a:p>
          <a:p>
            <a:endParaRPr lang="ru-RU" dirty="0"/>
          </a:p>
        </p:txBody>
      </p:sp>
      <p:pic>
        <p:nvPicPr>
          <p:cNvPr id="7" name="Рисунок 6" descr="http://t2.gstatic.com/images?q=tbn:ANd9GcTtVrgQGkJKGa-fvTz--WqBGlYTcL9QOjLWsORJ_4_0B-ww206ID8lBQA">
            <a:hlinkClick r:id="rId2" tgtFrame="_blank"/>
          </p:cNvPr>
          <p:cNvPicPr/>
          <p:nvPr/>
        </p:nvPicPr>
        <p:blipFill>
          <a:blip r:embed="rId3" cstate="print"/>
          <a:srcRect/>
          <a:stretch>
            <a:fillRect/>
          </a:stretch>
        </p:blipFill>
        <p:spPr bwMode="auto">
          <a:xfrm>
            <a:off x="6300192" y="44354"/>
            <a:ext cx="2843808" cy="1512437"/>
          </a:xfrm>
          <a:prstGeom prst="rect">
            <a:avLst/>
          </a:prstGeom>
          <a:noFill/>
          <a:ln w="9525">
            <a:noFill/>
            <a:miter lim="800000"/>
            <a:headEnd/>
            <a:tailEnd/>
          </a:ln>
        </p:spPr>
      </p:pic>
      <p:pic>
        <p:nvPicPr>
          <p:cNvPr id="8" name="Рисунок 7" descr="http://t2.gstatic.com/images?q=tbn:ANd9GcRDasrrJm_sFFtiQWXn5m13fhJDNVzwl7Q4Mi5_RkjgQfc5vokEjDXJDU-6">
            <a:hlinkClick r:id="rId4" tgtFrame="_blank"/>
          </p:cNvPr>
          <p:cNvPicPr/>
          <p:nvPr/>
        </p:nvPicPr>
        <p:blipFill>
          <a:blip r:embed="rId5" cstate="print"/>
          <a:srcRect/>
          <a:stretch>
            <a:fillRect/>
          </a:stretch>
        </p:blipFill>
        <p:spPr bwMode="auto">
          <a:xfrm>
            <a:off x="0" y="-1"/>
            <a:ext cx="3131840" cy="148478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8686800" cy="6336704"/>
          </a:xfrm>
        </p:spPr>
        <p:txBody>
          <a:bodyPr>
            <a:normAutofit fontScale="85000" lnSpcReduction="10000"/>
          </a:bodyPr>
          <a:lstStyle/>
          <a:p>
            <a:r>
              <a:rPr lang="kk-KZ" dirty="0"/>
              <a:t>Мұндай бетті жабу қабілетті сыну көрсеткіші жақын (1,60 және 1,47) сыр-бояу құрамдары, мысалы, май мен бор береді. Сондықтан, май мен бор құрамы қолданылмайды. Бордың желімді байланыстырушымен құрамы, керісінше, жақсы нәтижелер береді. </a:t>
            </a:r>
            <a:endParaRPr lang="ru-RU" dirty="0"/>
          </a:p>
          <a:p>
            <a:r>
              <a:rPr lang="kk-KZ" i="1" dirty="0"/>
              <a:t>Жарыққа тұрақтылығы – </a:t>
            </a:r>
            <a:r>
              <a:rPr lang="kk-KZ" dirty="0"/>
              <a:t>пигменттің жарықтың әсерінен оптикалық қасиеттерін және құрамын әрдайым сақтауы.</a:t>
            </a:r>
            <a:r>
              <a:rPr lang="kk-KZ" i="1" dirty="0"/>
              <a:t> </a:t>
            </a:r>
            <a:r>
              <a:rPr lang="kk-KZ" dirty="0"/>
              <a:t>Барлық пигменттер жарықтың әсерінен өзгеріске ұшырайды. </a:t>
            </a:r>
            <a:r>
              <a:rPr lang="kk-KZ" i="1" dirty="0"/>
              <a:t> </a:t>
            </a:r>
            <a:r>
              <a:rPr lang="kk-KZ" dirty="0"/>
              <a:t>Сипаттамалы өзгеріске түсінің ағаруы, қараюы және пигмент түсінің өзгеруі жатады. Процестердің барлығы фотохимиялық тотығу-тотықсыздану реакцияларымен байланысты. </a:t>
            </a:r>
            <a:endParaRPr lang="ru-RU" dirty="0"/>
          </a:p>
          <a:p>
            <a:r>
              <a:rPr lang="kk-KZ" dirty="0" smtClean="0"/>
              <a:t>Жарыққа тұрақтылығына </a:t>
            </a:r>
            <a:r>
              <a:rPr lang="kk-KZ" dirty="0"/>
              <a:t>кристалды құрылымы мен дисперстілігі және пигменттің шашырату қабілеттілігімен</a:t>
            </a:r>
            <a:r>
              <a:rPr lang="kk-KZ" i="1" dirty="0"/>
              <a:t> </a:t>
            </a:r>
            <a:r>
              <a:rPr lang="kk-KZ" dirty="0"/>
              <a:t>негізделген.  </a:t>
            </a:r>
            <a:endParaRPr lang="ru-RU" dirty="0"/>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363272" cy="6048672"/>
          </a:xfrm>
        </p:spPr>
        <p:txBody>
          <a:bodyPr>
            <a:normAutofit fontScale="85000" lnSpcReduction="20000"/>
          </a:bodyPr>
          <a:lstStyle/>
          <a:p>
            <a:r>
              <a:rPr lang="kk-KZ" b="1" dirty="0"/>
              <a:t>Пигменттер бетінің қасиеттері</a:t>
            </a:r>
            <a:endParaRPr lang="ru-RU" dirty="0"/>
          </a:p>
          <a:p>
            <a:r>
              <a:rPr lang="kk-KZ" i="1" dirty="0"/>
              <a:t>Дымқылданғыштық (смачиваемость).</a:t>
            </a:r>
            <a:r>
              <a:rPr lang="kk-KZ" dirty="0"/>
              <a:t> Пигменттердің сұйықтықтармен дымқылдануының үлкен мәні бар, себебі онымен олардың үлдіртүзгіш заттарда оңай диспергирленуі, СБМ сақтауда және сұйылтқанда агрегативті тұрақтылығы осымен негізделеді. Егер адгезия күші (қатты және сұйық заттың молекулааралық әрекеттесуі) когезия күшінен (сұйықтықтың ішіндегі молекулааралық әрекеттесу) артық болса, дымқылдандырғыштық жүреді.   </a:t>
            </a:r>
            <a:endParaRPr lang="ru-RU" dirty="0"/>
          </a:p>
          <a:p>
            <a:r>
              <a:rPr lang="kk-KZ" i="1" dirty="0"/>
              <a:t>Адсорбциялық қасиеттері. </a:t>
            </a:r>
            <a:r>
              <a:rPr lang="kk-KZ" dirty="0"/>
              <a:t> Өзінің бетіне әр түрлі заттарды адсорбциялау қабілетін атайды. Аталған қасиеттің маңызы зор, жоғары сапалы пигменттелген СБМ алу үшін макромолекулалар адсорбция арқылы пигменттің бетінде мономолекулалы қабаттар түзуі тиіс.  Адсорбция физикалық және химиялық (хемосорбция) болып бөлінеді. </a:t>
            </a:r>
            <a:endParaRPr lang="ru-RU" dirty="0"/>
          </a:p>
          <a:p>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МАЧИВАНИЕ1"/>
          <p:cNvPicPr/>
          <p:nvPr/>
        </p:nvPicPr>
        <p:blipFill>
          <a:blip r:embed="rId2" cstate="print"/>
          <a:srcRect/>
          <a:stretch>
            <a:fillRect/>
          </a:stretch>
        </p:blipFill>
        <p:spPr bwMode="auto">
          <a:xfrm>
            <a:off x="0" y="-18418"/>
            <a:ext cx="4139952" cy="3087377"/>
          </a:xfrm>
          <a:prstGeom prst="rect">
            <a:avLst/>
          </a:prstGeom>
          <a:noFill/>
          <a:ln w="9525">
            <a:noFill/>
            <a:miter lim="800000"/>
            <a:headEnd/>
            <a:tailEnd/>
          </a:ln>
        </p:spPr>
      </p:pic>
      <p:sp>
        <p:nvSpPr>
          <p:cNvPr id="5" name="Прямоугольник 4"/>
          <p:cNvSpPr/>
          <p:nvPr/>
        </p:nvSpPr>
        <p:spPr>
          <a:xfrm>
            <a:off x="251520" y="3284984"/>
            <a:ext cx="3398751" cy="369332"/>
          </a:xfrm>
          <a:prstGeom prst="rect">
            <a:avLst/>
          </a:prstGeom>
        </p:spPr>
        <p:txBody>
          <a:bodyPr wrap="none">
            <a:spAutoFit/>
          </a:bodyPr>
          <a:lstStyle/>
          <a:p>
            <a:pPr lvl="0"/>
            <a:r>
              <a:rPr lang="ru-RU" dirty="0"/>
              <a:t>Рис. 1. Капля на </a:t>
            </a:r>
            <a:r>
              <a:rPr lang="ru-RU" dirty="0" err="1"/>
              <a:t>тв</a:t>
            </a:r>
            <a:r>
              <a:rPr lang="ru-RU" dirty="0"/>
              <a:t>. поверхности.</a:t>
            </a:r>
          </a:p>
        </p:txBody>
      </p:sp>
      <p:pic>
        <p:nvPicPr>
          <p:cNvPr id="6" name="Рисунок 5" descr="СМАЧИВАНИЕ2"/>
          <p:cNvPicPr/>
          <p:nvPr/>
        </p:nvPicPr>
        <p:blipFill>
          <a:blip r:embed="rId3" cstate="print"/>
          <a:srcRect/>
          <a:stretch>
            <a:fillRect/>
          </a:stretch>
        </p:blipFill>
        <p:spPr bwMode="auto">
          <a:xfrm>
            <a:off x="4572000" y="268518"/>
            <a:ext cx="4554190" cy="4672650"/>
          </a:xfrm>
          <a:prstGeom prst="rect">
            <a:avLst/>
          </a:prstGeom>
          <a:noFill/>
          <a:ln w="9525">
            <a:noFill/>
            <a:miter lim="800000"/>
            <a:headEnd/>
            <a:tailEnd/>
          </a:ln>
        </p:spPr>
      </p:pic>
      <p:sp>
        <p:nvSpPr>
          <p:cNvPr id="7" name="Прямоугольник 6"/>
          <p:cNvSpPr/>
          <p:nvPr/>
        </p:nvSpPr>
        <p:spPr>
          <a:xfrm>
            <a:off x="4554190" y="5231363"/>
            <a:ext cx="4572000" cy="1200329"/>
          </a:xfrm>
          <a:prstGeom prst="rect">
            <a:avLst/>
          </a:prstGeom>
        </p:spPr>
        <p:txBody>
          <a:bodyPr>
            <a:spAutoFit/>
          </a:bodyPr>
          <a:lstStyle/>
          <a:p>
            <a:pPr lvl="0"/>
            <a:r>
              <a:rPr lang="ru-RU" dirty="0"/>
              <a:t>Рис. 2. Положение капли (вверху) и пузырька (внизу) на </a:t>
            </a:r>
            <a:r>
              <a:rPr lang="ru-RU" dirty="0" err="1"/>
              <a:t>тв</a:t>
            </a:r>
            <a:r>
              <a:rPr lang="ru-RU" dirty="0"/>
              <a:t>. поверхности при </a:t>
            </a:r>
            <a:r>
              <a:rPr lang="ru-RU" dirty="0" err="1"/>
              <a:t>разл</a:t>
            </a:r>
            <a:r>
              <a:rPr lang="ru-RU" dirty="0"/>
              <a:t>. условиях смачивания; г — газ; ж — жидкость; т — </a:t>
            </a:r>
            <a:r>
              <a:rPr lang="ru-RU" dirty="0" err="1"/>
              <a:t>тв</a:t>
            </a:r>
            <a:r>
              <a:rPr lang="ru-RU" dirty="0"/>
              <a:t>. тело. </a:t>
            </a:r>
          </a:p>
        </p:txBody>
      </p:sp>
    </p:spTree>
    <p:extLst>
      <p:ext uri="{BB962C8B-B14F-4D97-AF65-F5344CB8AC3E}">
        <p14:creationId xmlns:p14="http://schemas.microsoft.com/office/powerpoint/2010/main" val="3167654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88640"/>
            <a:ext cx="8229600" cy="6408712"/>
          </a:xfrm>
        </p:spPr>
        <p:txBody>
          <a:bodyPr>
            <a:normAutofit fontScale="85000" lnSpcReduction="10000"/>
          </a:bodyPr>
          <a:lstStyle/>
          <a:p>
            <a:r>
              <a:rPr lang="kk-KZ" b="1" dirty="0"/>
              <a:t>Ахроматты пигменттер </a:t>
            </a:r>
            <a:endParaRPr lang="ru-RU" dirty="0"/>
          </a:p>
          <a:p>
            <a:r>
              <a:rPr lang="kk-KZ" u="sng" dirty="0"/>
              <a:t>Ақ пигменттер</a:t>
            </a:r>
            <a:r>
              <a:rPr lang="kk-KZ" dirty="0"/>
              <a:t> — бұл мырышты (ZnO), липотонды (механикалық қоспа ВаSO</a:t>
            </a:r>
            <a:r>
              <a:rPr lang="kk-KZ" baseline="-25000" dirty="0"/>
              <a:t>4</a:t>
            </a:r>
            <a:r>
              <a:rPr lang="kk-KZ" dirty="0"/>
              <a:t>+ ZnS) титанды (ВаSO</a:t>
            </a:r>
            <a:r>
              <a:rPr lang="kk-KZ" baseline="-25000" dirty="0"/>
              <a:t>4 </a:t>
            </a:r>
            <a:r>
              <a:rPr lang="kk-KZ" dirty="0"/>
              <a:t>қосылған TiO</a:t>
            </a:r>
            <a:r>
              <a:rPr lang="kk-KZ" baseline="-25000" dirty="0"/>
              <a:t>2</a:t>
            </a:r>
            <a:r>
              <a:rPr lang="kk-KZ" dirty="0"/>
              <a:t>), қорғасынды (карбонатты 2PbCO</a:t>
            </a:r>
            <a:r>
              <a:rPr lang="kk-KZ" baseline="-25000" dirty="0"/>
              <a:t>3</a:t>
            </a:r>
            <a:r>
              <a:rPr lang="kk-KZ" dirty="0"/>
              <a:t>*Pb(OH)</a:t>
            </a:r>
            <a:r>
              <a:rPr lang="kk-KZ" baseline="-25000" dirty="0"/>
              <a:t>2</a:t>
            </a:r>
            <a:r>
              <a:rPr lang="kk-KZ" dirty="0"/>
              <a:t>, суперайт 2PbSO</a:t>
            </a:r>
            <a:r>
              <a:rPr lang="kk-KZ" baseline="-25000" dirty="0"/>
              <a:t>4</a:t>
            </a:r>
            <a:r>
              <a:rPr lang="kk-KZ" dirty="0"/>
              <a:t>* Pb(OH)</a:t>
            </a:r>
            <a:r>
              <a:rPr lang="kk-KZ" baseline="-25000" dirty="0"/>
              <a:t>2</a:t>
            </a:r>
            <a:r>
              <a:rPr lang="kk-KZ" dirty="0"/>
              <a:t>).</a:t>
            </a:r>
            <a:endParaRPr lang="ru-RU" dirty="0"/>
          </a:p>
          <a:p>
            <a:r>
              <a:rPr lang="kk-KZ" dirty="0"/>
              <a:t>Бұрын қолданылатын қорғасын ағы қазіргі заманда қолданылмайды. Олар улы және олардың негізіндегі жабындылар күкірттісутек әсерінен қараяды. Қазіргі заманда титан ағы кеңінен қолданылуда. </a:t>
            </a:r>
            <a:endParaRPr lang="ru-RU" dirty="0"/>
          </a:p>
          <a:p>
            <a:r>
              <a:rPr lang="kk-KZ" u="sng" dirty="0"/>
              <a:t>Қара және сұр пигменттер </a:t>
            </a:r>
            <a:r>
              <a:rPr lang="kk-KZ" dirty="0"/>
              <a:t> техникалық көмір, күйе мен көмірдің қоспасы, графит және темір оксидінің қоспасынан алынады. Қара-сұр түс графиттің көмегімен, ал күміс-сұр түсті металл ұнтақтары алюминий опасы мен мырыш тозаңынан алуға болады. </a:t>
            </a:r>
            <a:endParaRPr lang="ru-RU" dirty="0"/>
          </a:p>
        </p:txBody>
      </p:sp>
      <p:pic>
        <p:nvPicPr>
          <p:cNvPr id="8" name="Рисунок 7" descr="http://www.sam-art.ru/upload/iblock/0ca/0ca1d0203bf911eb72551777fd7c4691.JPG"/>
          <p:cNvPicPr/>
          <p:nvPr/>
        </p:nvPicPr>
        <p:blipFill>
          <a:blip r:embed="rId2" cstate="print"/>
          <a:srcRect/>
          <a:stretch>
            <a:fillRect/>
          </a:stretch>
        </p:blipFill>
        <p:spPr bwMode="auto">
          <a:xfrm>
            <a:off x="5076056" y="5949280"/>
            <a:ext cx="3810719" cy="115212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t2.gstatic.com/images?q=tbn:ANd9GcTAA3BZ5ZDN5LHPdeWmaeMlWIInPNnQkX13dUZ4i6jWYurB7BYKYUrrHA">
            <a:hlinkClick r:id="rId2" tgtFrame="_blank"/>
          </p:cNvPr>
          <p:cNvPicPr/>
          <p:nvPr/>
        </p:nvPicPr>
        <p:blipFill>
          <a:blip r:embed="rId3" cstate="print"/>
          <a:srcRect/>
          <a:stretch>
            <a:fillRect/>
          </a:stretch>
        </p:blipFill>
        <p:spPr bwMode="auto">
          <a:xfrm>
            <a:off x="827584" y="548680"/>
            <a:ext cx="4104456" cy="3096344"/>
          </a:xfrm>
          <a:prstGeom prst="rect">
            <a:avLst/>
          </a:prstGeom>
          <a:noFill/>
          <a:ln w="9525">
            <a:noFill/>
            <a:miter lim="800000"/>
            <a:headEnd/>
            <a:tailEnd/>
          </a:ln>
        </p:spPr>
      </p:pic>
      <p:pic>
        <p:nvPicPr>
          <p:cNvPr id="5" name="Рисунок 4" descr="http://t3.gstatic.com/images?q=tbn:ANd9GcQJvfGaTE6uoqwvy00YGExpSV9s-KjUf39-nBWReIHFDvTwLgX4oSEq7FU">
            <a:hlinkClick r:id="rId4" tgtFrame="_blank"/>
          </p:cNvPr>
          <p:cNvPicPr/>
          <p:nvPr/>
        </p:nvPicPr>
        <p:blipFill>
          <a:blip r:embed="rId5" cstate="print"/>
          <a:srcRect/>
          <a:stretch>
            <a:fillRect/>
          </a:stretch>
        </p:blipFill>
        <p:spPr bwMode="auto">
          <a:xfrm>
            <a:off x="4932040" y="3645024"/>
            <a:ext cx="4211961" cy="3212976"/>
          </a:xfrm>
          <a:prstGeom prst="rect">
            <a:avLst/>
          </a:prstGeom>
          <a:noFill/>
          <a:ln w="9525">
            <a:noFill/>
            <a:miter lim="800000"/>
            <a:headEnd/>
            <a:tailEnd/>
          </a:ln>
        </p:spPr>
      </p:pic>
      <p:pic>
        <p:nvPicPr>
          <p:cNvPr id="6" name="Рисунок 5" descr="http://www.sam-art.ru/upload/iblock/f83/f8391a1ded839e1ddcd67b65932461d9.jpg"/>
          <p:cNvPicPr/>
          <p:nvPr/>
        </p:nvPicPr>
        <p:blipFill>
          <a:blip r:embed="rId6" cstate="print"/>
          <a:srcRect/>
          <a:stretch>
            <a:fillRect/>
          </a:stretch>
        </p:blipFill>
        <p:spPr bwMode="auto">
          <a:xfrm>
            <a:off x="5364088" y="0"/>
            <a:ext cx="3779912" cy="3140968"/>
          </a:xfrm>
          <a:prstGeom prst="rect">
            <a:avLst/>
          </a:prstGeom>
          <a:noFill/>
          <a:ln w="9525">
            <a:noFill/>
            <a:miter lim="800000"/>
            <a:headEnd/>
            <a:tailEnd/>
          </a:ln>
        </p:spPr>
      </p:pic>
      <p:pic>
        <p:nvPicPr>
          <p:cNvPr id="7" name="Рисунок 6" descr="http://www.sam-art.ru/upload/iblock/815/81556f2eb3fe0d6750ea8d7ab57a9d8b.jpg"/>
          <p:cNvPicPr/>
          <p:nvPr/>
        </p:nvPicPr>
        <p:blipFill>
          <a:blip r:embed="rId7" cstate="print"/>
          <a:srcRect/>
          <a:stretch>
            <a:fillRect/>
          </a:stretch>
        </p:blipFill>
        <p:spPr bwMode="auto">
          <a:xfrm>
            <a:off x="246563" y="3727982"/>
            <a:ext cx="4109413" cy="2941378"/>
          </a:xfrm>
          <a:prstGeom prst="rect">
            <a:avLst/>
          </a:prstGeom>
          <a:noFill/>
          <a:ln w="9525">
            <a:noFill/>
            <a:miter lim="800000"/>
            <a:headEnd/>
            <a:tailEnd/>
          </a:ln>
        </p:spPr>
      </p:pic>
    </p:spTree>
    <p:extLst>
      <p:ext uri="{BB962C8B-B14F-4D97-AF65-F5344CB8AC3E}">
        <p14:creationId xmlns:p14="http://schemas.microsoft.com/office/powerpoint/2010/main" val="1307303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188640"/>
            <a:ext cx="8229600" cy="6408712"/>
          </a:xfrm>
        </p:spPr>
        <p:txBody>
          <a:bodyPr>
            <a:normAutofit/>
          </a:bodyPr>
          <a:lstStyle/>
          <a:p>
            <a:r>
              <a:rPr lang="kk-KZ" b="1" dirty="0"/>
              <a:t>Хроматические пигменты</a:t>
            </a:r>
            <a:endParaRPr lang="ru-RU" dirty="0"/>
          </a:p>
          <a:p>
            <a:r>
              <a:rPr lang="kk-KZ" u="sng" dirty="0"/>
              <a:t>Сары пигменттар</a:t>
            </a:r>
            <a:r>
              <a:rPr lang="kk-KZ" dirty="0"/>
              <a:t> — бұл  охра (темір тотығымен боялған саз балшық), қорғасынды және мырышты крондар  (Рb мен Zn хроматтары).</a:t>
            </a:r>
            <a:endParaRPr lang="ru-RU" dirty="0"/>
          </a:p>
          <a:p>
            <a:endParaRPr lang="ru-RU" dirty="0"/>
          </a:p>
          <a:p>
            <a:endParaRPr lang="ru-RU" dirty="0"/>
          </a:p>
        </p:txBody>
      </p:sp>
      <p:pic>
        <p:nvPicPr>
          <p:cNvPr id="14" name="Рисунок 13" descr="http://www.sam-art.ru/upload/iblock/920/920275651bf990b830365a42555d8d8f.jpg"/>
          <p:cNvPicPr/>
          <p:nvPr/>
        </p:nvPicPr>
        <p:blipFill>
          <a:blip r:embed="rId2" cstate="print"/>
          <a:srcRect/>
          <a:stretch>
            <a:fillRect/>
          </a:stretch>
        </p:blipFill>
        <p:spPr bwMode="auto">
          <a:xfrm>
            <a:off x="179512" y="2809874"/>
            <a:ext cx="2448272" cy="2851374"/>
          </a:xfrm>
          <a:prstGeom prst="rect">
            <a:avLst/>
          </a:prstGeom>
          <a:noFill/>
          <a:ln w="9525">
            <a:noFill/>
            <a:miter lim="800000"/>
            <a:headEnd/>
            <a:tailEnd/>
          </a:ln>
        </p:spPr>
      </p:pic>
      <p:pic>
        <p:nvPicPr>
          <p:cNvPr id="15" name="Рисунок 14" descr="http://t3.gstatic.com/images?q=tbn:ANd9GcTrLWi1Jfif6BgvmqIuCe38tTPeQNJvYvewv2S2R9ShnMeKrEZFIll8oA">
            <a:hlinkClick r:id="rId3" tgtFrame="_blank"/>
          </p:cNvPr>
          <p:cNvPicPr/>
          <p:nvPr/>
        </p:nvPicPr>
        <p:blipFill>
          <a:blip r:embed="rId4" cstate="print"/>
          <a:srcRect/>
          <a:stretch>
            <a:fillRect/>
          </a:stretch>
        </p:blipFill>
        <p:spPr bwMode="auto">
          <a:xfrm>
            <a:off x="3059832" y="2809874"/>
            <a:ext cx="2664296" cy="2851374"/>
          </a:xfrm>
          <a:prstGeom prst="rect">
            <a:avLst/>
          </a:prstGeom>
          <a:noFill/>
          <a:ln w="9525">
            <a:noFill/>
            <a:miter lim="800000"/>
            <a:headEnd/>
            <a:tailEnd/>
          </a:ln>
        </p:spPr>
      </p:pic>
      <p:pic>
        <p:nvPicPr>
          <p:cNvPr id="16" name="Рисунок 15" descr="http://t2.gstatic.com/images?q=tbn:ANd9GcSW66hUXPwAZ10yeiFLyMQxEFGR-BdT6qMTqa1DM12zIs3D9GUj6rVZTw">
            <a:hlinkClick r:id="rId5" tgtFrame="_blank"/>
          </p:cNvPr>
          <p:cNvPicPr/>
          <p:nvPr/>
        </p:nvPicPr>
        <p:blipFill>
          <a:blip r:embed="rId6" cstate="print"/>
          <a:srcRect/>
          <a:stretch>
            <a:fillRect/>
          </a:stretch>
        </p:blipFill>
        <p:spPr bwMode="auto">
          <a:xfrm>
            <a:off x="6156176" y="2896516"/>
            <a:ext cx="2232248" cy="2764732"/>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пигменты lanxess"/>
          <p:cNvPicPr>
            <a:picLocks noGrp="1"/>
          </p:cNvPicPr>
          <p:nvPr>
            <p:ph idx="1"/>
          </p:nvPr>
        </p:nvPicPr>
        <p:blipFill>
          <a:blip r:embed="rId2" cstate="print"/>
          <a:srcRect/>
          <a:stretch>
            <a:fillRect/>
          </a:stretch>
        </p:blipFill>
        <p:spPr bwMode="auto">
          <a:xfrm>
            <a:off x="827584" y="260648"/>
            <a:ext cx="7344816" cy="5112567"/>
          </a:xfrm>
          <a:prstGeom prst="rect">
            <a:avLst/>
          </a:prstGeom>
          <a:noFill/>
          <a:ln w="9525">
            <a:noFill/>
            <a:miter lim="800000"/>
            <a:headEnd/>
            <a:tailEnd/>
          </a:ln>
        </p:spPr>
      </p:pic>
    </p:spTree>
    <p:extLst>
      <p:ext uri="{BB962C8B-B14F-4D97-AF65-F5344CB8AC3E}">
        <p14:creationId xmlns:p14="http://schemas.microsoft.com/office/powerpoint/2010/main" val="3359921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1"/>
            <a:ext cx="8229600" cy="4392488"/>
          </a:xfrm>
        </p:spPr>
        <p:txBody>
          <a:bodyPr>
            <a:normAutofit/>
          </a:bodyPr>
          <a:lstStyle/>
          <a:p>
            <a:r>
              <a:rPr lang="kk-KZ" sz="2800" u="sng" dirty="0"/>
              <a:t>Қызыл пигменттер</a:t>
            </a:r>
            <a:r>
              <a:rPr lang="kk-KZ" sz="2800" dirty="0"/>
              <a:t> —темір сурик, марс пен мумия (темір тотығының пигменттері),   сонымен қатар қорғасын суригі (оранж-қызыл), жасанды киноварь (тұндырылған бояғыш).</a:t>
            </a:r>
            <a:endParaRPr lang="ru-RU" sz="2800" dirty="0"/>
          </a:p>
          <a:p>
            <a:r>
              <a:rPr lang="kk-KZ" sz="2800" u="sng" dirty="0"/>
              <a:t>Қоңыр пигменттерге</a:t>
            </a:r>
            <a:r>
              <a:rPr lang="kk-KZ" sz="2800" dirty="0"/>
              <a:t> умбраны (темір мен марганецтің тотықтарымен боялған саз балшық) және қызыл пигментті темір оксидтің түрлерін жатқызады (мумия, марс, сурик).</a:t>
            </a:r>
            <a:endParaRPr lang="ru-RU" sz="2800" dirty="0"/>
          </a:p>
          <a:p>
            <a:endParaRPr lang="ru-RU" sz="2800" dirty="0"/>
          </a:p>
        </p:txBody>
      </p:sp>
      <p:pic>
        <p:nvPicPr>
          <p:cNvPr id="4" name="Рисунок 3" descr="http://www.sam-art.ru/upload/iblock/b1d/b1df68741b4e0e6e1628057f9ac77682.jpg"/>
          <p:cNvPicPr/>
          <p:nvPr/>
        </p:nvPicPr>
        <p:blipFill>
          <a:blip r:embed="rId2" cstate="print"/>
          <a:srcRect/>
          <a:stretch>
            <a:fillRect/>
          </a:stretch>
        </p:blipFill>
        <p:spPr bwMode="auto">
          <a:xfrm>
            <a:off x="0" y="3717032"/>
            <a:ext cx="3563888" cy="2376264"/>
          </a:xfrm>
          <a:prstGeom prst="rect">
            <a:avLst/>
          </a:prstGeom>
          <a:noFill/>
          <a:ln w="9525">
            <a:noFill/>
            <a:miter lim="800000"/>
            <a:headEnd/>
            <a:tailEnd/>
          </a:ln>
        </p:spPr>
      </p:pic>
      <p:sp>
        <p:nvSpPr>
          <p:cNvPr id="5" name="Прямоугольник 4"/>
          <p:cNvSpPr/>
          <p:nvPr/>
        </p:nvSpPr>
        <p:spPr>
          <a:xfrm>
            <a:off x="0" y="6237312"/>
            <a:ext cx="3249159" cy="369332"/>
          </a:xfrm>
          <a:prstGeom prst="rect">
            <a:avLst/>
          </a:prstGeom>
        </p:spPr>
        <p:txBody>
          <a:bodyPr wrap="none">
            <a:spAutoFit/>
          </a:bodyPr>
          <a:lstStyle/>
          <a:p>
            <a:r>
              <a:rPr lang="ru-RU" dirty="0"/>
              <a:t>Пигмент </a:t>
            </a:r>
            <a:r>
              <a:rPr lang="ru-RU" dirty="0" err="1"/>
              <a:t>Новгородстая</a:t>
            </a:r>
            <a:r>
              <a:rPr lang="ru-RU" dirty="0"/>
              <a:t> красная</a:t>
            </a:r>
          </a:p>
        </p:txBody>
      </p:sp>
      <p:pic>
        <p:nvPicPr>
          <p:cNvPr id="6" name="Рисунок 5" descr="http://www.sam-art.ru/upload/iblock/8f8/8f8e94566333fc0587b6669391f51bfb.jpg"/>
          <p:cNvPicPr/>
          <p:nvPr/>
        </p:nvPicPr>
        <p:blipFill>
          <a:blip r:embed="rId3" cstate="print"/>
          <a:srcRect/>
          <a:stretch>
            <a:fillRect/>
          </a:stretch>
        </p:blipFill>
        <p:spPr bwMode="auto">
          <a:xfrm>
            <a:off x="4067944" y="3717032"/>
            <a:ext cx="2880320" cy="2376264"/>
          </a:xfrm>
          <a:prstGeom prst="rect">
            <a:avLst/>
          </a:prstGeom>
          <a:noFill/>
          <a:ln w="9525">
            <a:noFill/>
            <a:miter lim="800000"/>
            <a:headEnd/>
            <a:tailEnd/>
          </a:ln>
        </p:spPr>
      </p:pic>
      <p:sp>
        <p:nvSpPr>
          <p:cNvPr id="7" name="Прямоугольник 6"/>
          <p:cNvSpPr/>
          <p:nvPr/>
        </p:nvSpPr>
        <p:spPr>
          <a:xfrm>
            <a:off x="4160431" y="6237312"/>
            <a:ext cx="2386744" cy="369332"/>
          </a:xfrm>
          <a:prstGeom prst="rect">
            <a:avLst/>
          </a:prstGeom>
        </p:spPr>
        <p:txBody>
          <a:bodyPr wrap="none">
            <a:spAutoFit/>
          </a:bodyPr>
          <a:lstStyle/>
          <a:p>
            <a:r>
              <a:rPr lang="ru-RU" dirty="0"/>
              <a:t>Пигмент Охра красная</a:t>
            </a:r>
          </a:p>
        </p:txBody>
      </p:sp>
      <p:pic>
        <p:nvPicPr>
          <p:cNvPr id="8" name="Рисунок 7" descr="http://t2.gstatic.com/images?q=tbn:ANd9GcRQAQ29dc_8BdwlA_SJ2yxif_KGvMg2fQZmElpiFKKKlcITCcRk1ibOXo8">
            <a:hlinkClick r:id="rId4" tgtFrame="_blank"/>
          </p:cNvPr>
          <p:cNvPicPr/>
          <p:nvPr/>
        </p:nvPicPr>
        <p:blipFill>
          <a:blip r:embed="rId5" cstate="print"/>
          <a:srcRect/>
          <a:stretch>
            <a:fillRect/>
          </a:stretch>
        </p:blipFill>
        <p:spPr bwMode="auto">
          <a:xfrm>
            <a:off x="7164288" y="3573016"/>
            <a:ext cx="1979712" cy="2520280"/>
          </a:xfrm>
          <a:prstGeom prst="rect">
            <a:avLst/>
          </a:prstGeom>
          <a:noFill/>
          <a:ln w="9525">
            <a:noFill/>
            <a:miter lim="800000"/>
            <a:headEnd/>
            <a:tailEnd/>
          </a:ln>
        </p:spPr>
      </p:pic>
    </p:spTree>
    <p:extLst>
      <p:ext uri="{BB962C8B-B14F-4D97-AF65-F5344CB8AC3E}">
        <p14:creationId xmlns:p14="http://schemas.microsoft.com/office/powerpoint/2010/main" val="3514964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lstStyle/>
          <a:p>
            <a:r>
              <a:rPr lang="kk-KZ" u="sng" dirty="0"/>
              <a:t>Көк пигменттер</a:t>
            </a:r>
            <a:r>
              <a:rPr lang="kk-KZ" dirty="0"/>
              <a:t> — бұл негізінен ультрамарин, майлыя лазурь (милори) және мыс фталоцианині — органикалық пигмент (пигментті бояғыш).</a:t>
            </a:r>
            <a:endParaRPr lang="ru-RU" dirty="0"/>
          </a:p>
          <a:p>
            <a:r>
              <a:rPr lang="kk-KZ" u="sng" dirty="0"/>
              <a:t>Жасыл пигменттер</a:t>
            </a:r>
            <a:r>
              <a:rPr lang="kk-KZ" dirty="0"/>
              <a:t> қорғасын және мырыш жасылы (крон мен лазурь қоспасы),  хром тотығы (хром жасылы).</a:t>
            </a:r>
            <a:endParaRPr lang="ru-RU" dirty="0"/>
          </a:p>
          <a:p>
            <a:endParaRPr lang="ru-RU" dirty="0"/>
          </a:p>
        </p:txBody>
      </p:sp>
      <p:pic>
        <p:nvPicPr>
          <p:cNvPr id="4" name="Рисунок 3" descr="http://www.sam-art.ru/upload/iblock/771/7718fbb625d0397a366a572e84a4b6b0.jpg"/>
          <p:cNvPicPr/>
          <p:nvPr/>
        </p:nvPicPr>
        <p:blipFill>
          <a:blip r:embed="rId2" cstate="print"/>
          <a:srcRect/>
          <a:stretch>
            <a:fillRect/>
          </a:stretch>
        </p:blipFill>
        <p:spPr bwMode="auto">
          <a:xfrm>
            <a:off x="0" y="3789040"/>
            <a:ext cx="2771800" cy="2952328"/>
          </a:xfrm>
          <a:prstGeom prst="rect">
            <a:avLst/>
          </a:prstGeom>
          <a:noFill/>
          <a:ln w="9525">
            <a:noFill/>
            <a:miter lim="800000"/>
            <a:headEnd/>
            <a:tailEnd/>
          </a:ln>
        </p:spPr>
      </p:pic>
      <p:pic>
        <p:nvPicPr>
          <p:cNvPr id="5" name="Рисунок 4" descr="http://www.sam-art.ru/upload/iblock/cce/cce14e17a2f6d4b35ad5f1afee6023ab.jpg"/>
          <p:cNvPicPr/>
          <p:nvPr/>
        </p:nvPicPr>
        <p:blipFill>
          <a:blip r:embed="rId3" cstate="print"/>
          <a:srcRect/>
          <a:stretch>
            <a:fillRect/>
          </a:stretch>
        </p:blipFill>
        <p:spPr bwMode="auto">
          <a:xfrm>
            <a:off x="5724128" y="3360528"/>
            <a:ext cx="2853506" cy="3048534"/>
          </a:xfrm>
          <a:prstGeom prst="rect">
            <a:avLst/>
          </a:prstGeom>
          <a:noFill/>
          <a:ln w="9525">
            <a:noFill/>
            <a:miter lim="800000"/>
            <a:headEnd/>
            <a:tailEnd/>
          </a:ln>
        </p:spPr>
      </p:pic>
      <p:sp>
        <p:nvSpPr>
          <p:cNvPr id="6" name="Прямоугольник 5"/>
          <p:cNvSpPr/>
          <p:nvPr/>
        </p:nvSpPr>
        <p:spPr>
          <a:xfrm>
            <a:off x="5580754" y="6098403"/>
            <a:ext cx="4572000" cy="677108"/>
          </a:xfrm>
          <a:prstGeom prst="rect">
            <a:avLst/>
          </a:prstGeom>
        </p:spPr>
        <p:txBody>
          <a:bodyPr>
            <a:spAutoFit/>
          </a:bodyPr>
          <a:lstStyle/>
          <a:p>
            <a:r>
              <a:rPr lang="ru-RU" dirty="0"/>
              <a:t> </a:t>
            </a:r>
          </a:p>
          <a:p>
            <a:r>
              <a:rPr lang="ru-RU" sz="2000" dirty="0"/>
              <a:t>Пигмент Кобальт фиолетовый </a:t>
            </a:r>
          </a:p>
        </p:txBody>
      </p:sp>
      <p:sp>
        <p:nvSpPr>
          <p:cNvPr id="7" name="Прямоугольник 6"/>
          <p:cNvSpPr/>
          <p:nvPr/>
        </p:nvSpPr>
        <p:spPr>
          <a:xfrm>
            <a:off x="2771800" y="3687001"/>
            <a:ext cx="2808312" cy="400110"/>
          </a:xfrm>
          <a:prstGeom prst="rect">
            <a:avLst/>
          </a:prstGeom>
        </p:spPr>
        <p:txBody>
          <a:bodyPr wrap="square">
            <a:spAutoFit/>
          </a:bodyPr>
          <a:lstStyle/>
          <a:p>
            <a:r>
              <a:rPr lang="ru-RU" sz="2000" dirty="0"/>
              <a:t>Пигмент Кобальт синий </a:t>
            </a:r>
          </a:p>
        </p:txBody>
      </p:sp>
      <p:pic>
        <p:nvPicPr>
          <p:cNvPr id="8" name="Рисунок 7" descr="http://www.sam-art.ru/upload/iblock/156/1560e95f35fff057dc619fcfd25ce446.jpg"/>
          <p:cNvPicPr/>
          <p:nvPr/>
        </p:nvPicPr>
        <p:blipFill>
          <a:blip r:embed="rId4" cstate="print"/>
          <a:srcRect/>
          <a:stretch>
            <a:fillRect/>
          </a:stretch>
        </p:blipFill>
        <p:spPr bwMode="auto">
          <a:xfrm>
            <a:off x="2771800" y="4087111"/>
            <a:ext cx="2808312" cy="2428391"/>
          </a:xfrm>
          <a:prstGeom prst="rect">
            <a:avLst/>
          </a:prstGeom>
          <a:noFill/>
          <a:ln w="9525">
            <a:noFill/>
            <a:miter lim="800000"/>
            <a:headEnd/>
            <a:tailEnd/>
          </a:ln>
        </p:spPr>
      </p:pic>
      <p:sp>
        <p:nvSpPr>
          <p:cNvPr id="9" name="Прямоугольник 8"/>
          <p:cNvSpPr/>
          <p:nvPr/>
        </p:nvSpPr>
        <p:spPr>
          <a:xfrm>
            <a:off x="2913579" y="6515502"/>
            <a:ext cx="1917897" cy="369332"/>
          </a:xfrm>
          <a:prstGeom prst="rect">
            <a:avLst/>
          </a:prstGeom>
        </p:spPr>
        <p:txBody>
          <a:bodyPr wrap="none">
            <a:spAutoFit/>
          </a:bodyPr>
          <a:lstStyle/>
          <a:p>
            <a:r>
              <a:rPr lang="ru-RU" dirty="0"/>
              <a:t>Пигмент Малахит</a:t>
            </a:r>
          </a:p>
        </p:txBody>
      </p:sp>
    </p:spTree>
    <p:extLst>
      <p:ext uri="{BB962C8B-B14F-4D97-AF65-F5344CB8AC3E}">
        <p14:creationId xmlns:p14="http://schemas.microsoft.com/office/powerpoint/2010/main" val="2210776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8636"/>
            <a:ext cx="8229600" cy="706090"/>
          </a:xfrm>
        </p:spPr>
        <p:txBody>
          <a:bodyPr>
            <a:normAutofit fontScale="90000"/>
          </a:bodyPr>
          <a:lstStyle/>
          <a:p>
            <a:r>
              <a:rPr lang="ru-RU" dirty="0" err="1" smtClean="0"/>
              <a:t>Органикалык</a:t>
            </a:r>
            <a:r>
              <a:rPr lang="ru-RU" dirty="0" smtClean="0"/>
              <a:t> </a:t>
            </a:r>
            <a:r>
              <a:rPr lang="ru-RU" dirty="0" err="1" smtClean="0"/>
              <a:t>пигменттер</a:t>
            </a:r>
            <a:endParaRPr lang="ru-RU" dirty="0"/>
          </a:p>
        </p:txBody>
      </p:sp>
      <p:pic>
        <p:nvPicPr>
          <p:cNvPr id="4" name="Объект 3" descr="http://www.ximicat.com/img/info/ch_ency_p/3539-2.jpg"/>
          <p:cNvPicPr>
            <a:picLocks noGrp="1"/>
          </p:cNvPicPr>
          <p:nvPr>
            <p:ph idx="1"/>
          </p:nvPr>
        </p:nvPicPr>
        <p:blipFill>
          <a:blip r:embed="rId2" cstate="print"/>
          <a:srcRect/>
          <a:stretch>
            <a:fillRect/>
          </a:stretch>
        </p:blipFill>
        <p:spPr bwMode="auto">
          <a:xfrm>
            <a:off x="1187624" y="665312"/>
            <a:ext cx="5616624" cy="5716016"/>
          </a:xfrm>
          <a:prstGeom prst="rect">
            <a:avLst/>
          </a:prstGeom>
          <a:noFill/>
          <a:ln w="9525">
            <a:noFill/>
            <a:miter lim="800000"/>
            <a:headEnd/>
            <a:tailEnd/>
          </a:ln>
        </p:spPr>
      </p:pic>
    </p:spTree>
    <p:extLst>
      <p:ext uri="{BB962C8B-B14F-4D97-AF65-F5344CB8AC3E}">
        <p14:creationId xmlns:p14="http://schemas.microsoft.com/office/powerpoint/2010/main" val="2555492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649491"/>
          </a:xfrm>
        </p:spPr>
        <p:txBody>
          <a:bodyPr>
            <a:normAutofit/>
          </a:bodyPr>
          <a:lstStyle/>
          <a:p>
            <a:pPr marL="0" indent="0">
              <a:buNone/>
            </a:pPr>
            <a:r>
              <a:rPr lang="kk-KZ" b="1" dirty="0"/>
              <a:t>ПИГМЕНТТЕРДІҢ КЛАССИФИКАЦИЯСЫ </a:t>
            </a:r>
            <a:endParaRPr lang="ru-RU" dirty="0"/>
          </a:p>
          <a:p>
            <a:pPr marL="0" indent="0">
              <a:buNone/>
            </a:pPr>
            <a:endParaRPr lang="kk-KZ" dirty="0"/>
          </a:p>
          <a:p>
            <a:pPr marL="0" indent="0">
              <a:buNone/>
            </a:pPr>
            <a:endParaRPr lang="kk-KZ" dirty="0" smtClean="0"/>
          </a:p>
          <a:p>
            <a:pPr marL="0" indent="0">
              <a:buNone/>
            </a:pPr>
            <a:r>
              <a:rPr lang="kk-KZ" dirty="0" smtClean="0"/>
              <a:t>Бейорганикалық </a:t>
            </a:r>
            <a:r>
              <a:rPr lang="kk-KZ" dirty="0"/>
              <a:t>пигменттерді жіктеудің бірнеше әдісі бар</a:t>
            </a:r>
            <a:r>
              <a:rPr lang="kk-KZ" dirty="0" smtClean="0"/>
              <a:t>.</a:t>
            </a:r>
          </a:p>
          <a:p>
            <a:pPr marL="0" indent="0">
              <a:buNone/>
            </a:pPr>
            <a:r>
              <a:rPr lang="kk-KZ" dirty="0" smtClean="0"/>
              <a:t> </a:t>
            </a:r>
            <a:r>
              <a:rPr lang="kk-KZ" dirty="0"/>
              <a:t>Мысалы оларды түстері, химиялық құрамы, өндіру әдістері, қолданылуы бойынша бөлуге болады. </a:t>
            </a:r>
            <a:endParaRPr lang="ru-RU" dirty="0"/>
          </a:p>
        </p:txBody>
      </p:sp>
      <p:pic>
        <p:nvPicPr>
          <p:cNvPr id="5" name="Рисунок 4" descr="http://t2.gstatic.com/images?q=tbn:ANd9GcS2dI-Eh_p_Mml7YULTPiY4upbb76fgo3OYMqw1zCXHzZ2YYFRNtY9UYA">
            <a:hlinkClick r:id="rId2" tgtFrame="_blank"/>
          </p:cNvPr>
          <p:cNvPicPr/>
          <p:nvPr/>
        </p:nvPicPr>
        <p:blipFill>
          <a:blip r:embed="rId3" cstate="print"/>
          <a:srcRect/>
          <a:stretch>
            <a:fillRect/>
          </a:stretch>
        </p:blipFill>
        <p:spPr bwMode="auto">
          <a:xfrm>
            <a:off x="7380312" y="5589240"/>
            <a:ext cx="1763688" cy="1268760"/>
          </a:xfrm>
          <a:prstGeom prst="rect">
            <a:avLst/>
          </a:prstGeom>
          <a:noFill/>
          <a:ln w="9525">
            <a:noFill/>
            <a:miter lim="800000"/>
            <a:headEnd/>
            <a:tailEnd/>
          </a:ln>
        </p:spPr>
      </p:pic>
      <p:pic>
        <p:nvPicPr>
          <p:cNvPr id="6" name="Рисунок 5" descr="http://t2.gstatic.com/images?q=tbn:ANd9GcQjjAof5RPKkJCRVpiRuKTE1TqeB8Wu8eIcLwOJ-J7QdBE5rsCtlQE7sb4">
            <a:hlinkClick r:id="rId4" tgtFrame="_blank"/>
          </p:cNvPr>
          <p:cNvPicPr/>
          <p:nvPr/>
        </p:nvPicPr>
        <p:blipFill>
          <a:blip r:embed="rId5" cstate="print"/>
          <a:srcRect/>
          <a:stretch>
            <a:fillRect/>
          </a:stretch>
        </p:blipFill>
        <p:spPr bwMode="auto">
          <a:xfrm>
            <a:off x="7524327" y="30706"/>
            <a:ext cx="1619673" cy="145407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5793507"/>
          </a:xfrm>
        </p:spPr>
        <p:txBody>
          <a:bodyPr>
            <a:normAutofit fontScale="77500" lnSpcReduction="20000"/>
          </a:bodyPr>
          <a:lstStyle/>
          <a:p>
            <a:r>
              <a:rPr lang="kk-KZ" b="1" dirty="0"/>
              <a:t>Толтырғыштардың негізгі түрлері</a:t>
            </a:r>
            <a:endParaRPr lang="ru-RU" dirty="0"/>
          </a:p>
          <a:p>
            <a:r>
              <a:rPr lang="kk-KZ" b="1" dirty="0"/>
              <a:t>Оксидтер.</a:t>
            </a:r>
            <a:r>
              <a:rPr lang="kk-KZ" dirty="0"/>
              <a:t> Бұл топ толтырғыштарына кремнеземдер, жатады, олардың маңыздылары диатомды кремнезем, кварц және аэросил.</a:t>
            </a:r>
            <a:endParaRPr lang="ru-RU" dirty="0"/>
          </a:p>
          <a:p>
            <a:r>
              <a:rPr lang="kk-KZ" b="1" dirty="0"/>
              <a:t>Диатомды кремнеземге</a:t>
            </a:r>
            <a:r>
              <a:rPr lang="kk-KZ" dirty="0"/>
              <a:t> (диатомит, кизельгур, инфузорлы топырақ) сумен қаныққан табиғи кремний диоксиді жатады. 850 </a:t>
            </a:r>
            <a:r>
              <a:rPr lang="kk-KZ" baseline="30000" dirty="0"/>
              <a:t>0</a:t>
            </a:r>
            <a:r>
              <a:rPr lang="kk-KZ" dirty="0"/>
              <a:t>С қыздырғаннан кейін құрамында 90-95% SiO</a:t>
            </a:r>
            <a:r>
              <a:rPr lang="kk-KZ" baseline="-25000" dirty="0"/>
              <a:t>2</a:t>
            </a:r>
            <a:r>
              <a:rPr lang="kk-KZ" dirty="0"/>
              <a:t> және Fe</a:t>
            </a:r>
            <a:r>
              <a:rPr lang="kk-KZ" baseline="-25000" dirty="0"/>
              <a:t>2</a:t>
            </a:r>
            <a:r>
              <a:rPr lang="kk-KZ" dirty="0"/>
              <a:t>O</a:t>
            </a:r>
            <a:r>
              <a:rPr lang="kk-KZ" baseline="-25000" dirty="0"/>
              <a:t>3</a:t>
            </a:r>
            <a:r>
              <a:rPr lang="kk-KZ" dirty="0"/>
              <a:t>, Al</a:t>
            </a:r>
            <a:r>
              <a:rPr lang="kk-KZ" baseline="-25000" dirty="0"/>
              <a:t>2</a:t>
            </a:r>
            <a:r>
              <a:rPr lang="kk-KZ" dirty="0"/>
              <a:t>O</a:t>
            </a:r>
            <a:r>
              <a:rPr lang="kk-KZ" baseline="-25000" dirty="0"/>
              <a:t>3</a:t>
            </a:r>
            <a:r>
              <a:rPr lang="kk-KZ" dirty="0"/>
              <a:t>, CaO, MgO қоспаларынан тұрады. Ол матты бояулар алуға қолданылады.</a:t>
            </a:r>
            <a:endParaRPr lang="ru-RU" dirty="0"/>
          </a:p>
          <a:p>
            <a:r>
              <a:rPr lang="kk-KZ" b="1" dirty="0"/>
              <a:t>Кварц</a:t>
            </a:r>
            <a:r>
              <a:rPr lang="kk-KZ" dirty="0"/>
              <a:t> 99% SiO</a:t>
            </a:r>
            <a:r>
              <a:rPr lang="kk-KZ" baseline="-25000" dirty="0"/>
              <a:t>2 </a:t>
            </a:r>
            <a:r>
              <a:rPr lang="kk-KZ" dirty="0"/>
              <a:t>және аздаған Fe</a:t>
            </a:r>
            <a:r>
              <a:rPr lang="kk-KZ" baseline="-25000" dirty="0"/>
              <a:t>2</a:t>
            </a:r>
            <a:r>
              <a:rPr lang="kk-KZ" dirty="0"/>
              <a:t>O</a:t>
            </a:r>
            <a:r>
              <a:rPr lang="kk-KZ" baseline="-25000" dirty="0"/>
              <a:t>3</a:t>
            </a:r>
            <a:r>
              <a:rPr lang="kk-KZ" dirty="0"/>
              <a:t>, Al</a:t>
            </a:r>
            <a:r>
              <a:rPr lang="kk-KZ" baseline="-25000" dirty="0"/>
              <a:t>2</a:t>
            </a:r>
            <a:r>
              <a:rPr lang="kk-KZ" dirty="0"/>
              <a:t>O</a:t>
            </a:r>
            <a:r>
              <a:rPr lang="kk-KZ" baseline="-25000" dirty="0"/>
              <a:t>3</a:t>
            </a:r>
            <a:r>
              <a:rPr lang="kk-KZ" dirty="0"/>
              <a:t> қоспалардан тұрады. Төзімділігі   жоғары жабындыларға шекті қолданылады. </a:t>
            </a:r>
            <a:endParaRPr lang="ru-RU" dirty="0"/>
          </a:p>
          <a:p>
            <a:r>
              <a:rPr lang="kk-KZ" b="1" dirty="0"/>
              <a:t>Аэросил</a:t>
            </a:r>
            <a:r>
              <a:rPr lang="kk-KZ" dirty="0"/>
              <a:t> –таза SiO</a:t>
            </a:r>
            <a:r>
              <a:rPr lang="kk-KZ" baseline="-25000" dirty="0"/>
              <a:t>2</a:t>
            </a:r>
            <a:r>
              <a:rPr lang="kk-KZ" dirty="0"/>
              <a:t> құрайтын синтетикалық кремнезем. Аэросил матты толтырғыш ретінде және бояуларға тиксотропты қасиет беру үшін қолданылады.</a:t>
            </a:r>
            <a:endParaRPr lang="ru-RU" dirty="0"/>
          </a:p>
          <a:p>
            <a:pPr>
              <a:buNone/>
            </a:pPr>
            <a:endParaRPr lang="ru-RU" dirty="0"/>
          </a:p>
        </p:txBody>
      </p:sp>
      <p:pic>
        <p:nvPicPr>
          <p:cNvPr id="5" name="Рисунок 4" descr="http://t2.gstatic.com/images?q=tbn:ANd9GcTAA3BZ5ZDN5LHPdeWmaeMlWIInPNnQkX13dUZ4i6jWYurB7BYKYUrrHA">
            <a:hlinkClick r:id="rId2" tgtFrame="_blank"/>
          </p:cNvPr>
          <p:cNvPicPr/>
          <p:nvPr/>
        </p:nvPicPr>
        <p:blipFill>
          <a:blip r:embed="rId3" cstate="print"/>
          <a:srcRect/>
          <a:stretch>
            <a:fillRect/>
          </a:stretch>
        </p:blipFill>
        <p:spPr bwMode="auto">
          <a:xfrm>
            <a:off x="7452320" y="5157192"/>
            <a:ext cx="1691680" cy="1700808"/>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descr="http://www.74rif.ru/him.files/Ba-tab1.gif"/>
          <p:cNvPicPr/>
          <p:nvPr/>
        </p:nvPicPr>
        <p:blipFill>
          <a:blip r:embed="rId2" cstate="print"/>
          <a:srcRect/>
          <a:stretch>
            <a:fillRect/>
          </a:stretch>
        </p:blipFill>
        <p:spPr bwMode="auto">
          <a:xfrm>
            <a:off x="395536" y="116632"/>
            <a:ext cx="8424936" cy="6408712"/>
          </a:xfrm>
          <a:prstGeom prst="rect">
            <a:avLst/>
          </a:prstGeom>
          <a:noFill/>
          <a:ln w="9525">
            <a:noFill/>
            <a:miter lim="800000"/>
            <a:headEnd/>
            <a:tailEnd/>
          </a:ln>
        </p:spPr>
      </p:pic>
    </p:spTree>
    <p:extLst>
      <p:ext uri="{BB962C8B-B14F-4D97-AF65-F5344CB8AC3E}">
        <p14:creationId xmlns:p14="http://schemas.microsoft.com/office/powerpoint/2010/main" val="2215587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7458"/>
            <a:ext cx="8229600" cy="5788706"/>
          </a:xfrm>
        </p:spPr>
        <p:txBody>
          <a:bodyPr>
            <a:normAutofit fontScale="92500" lnSpcReduction="20000"/>
          </a:bodyPr>
          <a:lstStyle/>
          <a:p>
            <a:r>
              <a:rPr lang="kk-KZ" b="1" dirty="0"/>
              <a:t>Карбонаттар.</a:t>
            </a:r>
            <a:r>
              <a:rPr lang="kk-KZ" dirty="0"/>
              <a:t> Толтырғыштардың бұл тобына кальций карбонаты – кальцит, табиғи және тұндырылған бор, кальций және магний карбонаты – долмит, магний карбонаты – магнезит, барий карбонаты – витерит жатады. Барлық карбонаттар карбоксил құрамды үлдіртүзгіш заттарға химиялық беленділік көрсетеді. Бұл сыр-бояу материалдарының қорғау қасиеттерін арттырады: суға, коррозияға тұрақтылығы, қаттылық және т.б. Бірақ, карбонаттардың химиялық белсенділігі бояулар мен эмальдарды сақтағанда, олардың тұрақтылығын кемітеді, яғни тұтқырлығы артып, қоюланады. </a:t>
            </a:r>
            <a:endParaRPr lang="ru-RU" dirty="0"/>
          </a:p>
          <a:p>
            <a:endParaRPr lang="ru-RU" dirty="0">
              <a:latin typeface="Times New Roman" pitchFamily="18" charset="0"/>
              <a:cs typeface="Times New Roman" pitchFamily="18" charset="0"/>
            </a:endParaRPr>
          </a:p>
        </p:txBody>
      </p:sp>
      <p:pic>
        <p:nvPicPr>
          <p:cNvPr id="5" name="Рисунок 4" descr="http://t3.gstatic.com/images?q=tbn:ANd9GcS2SaVKGt3AtRsPiufKaFfj9Vks8wV2uLpsczl3sRbSlmVgkNHyKd-pNwg">
            <a:hlinkClick r:id="rId2" tgtFrame="_blank"/>
          </p:cNvPr>
          <p:cNvPicPr/>
          <p:nvPr/>
        </p:nvPicPr>
        <p:blipFill>
          <a:blip r:embed="rId3" cstate="print"/>
          <a:srcRect/>
          <a:stretch>
            <a:fillRect/>
          </a:stretch>
        </p:blipFill>
        <p:spPr bwMode="auto">
          <a:xfrm>
            <a:off x="6660232" y="5085185"/>
            <a:ext cx="2483768" cy="1772816"/>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8229600" cy="5937523"/>
          </a:xfrm>
        </p:spPr>
        <p:txBody>
          <a:bodyPr>
            <a:normAutofit/>
          </a:bodyPr>
          <a:lstStyle/>
          <a:p>
            <a:r>
              <a:rPr lang="kk-KZ" b="1" dirty="0"/>
              <a:t>Сульфаттар.</a:t>
            </a:r>
            <a:r>
              <a:rPr lang="kk-KZ" dirty="0"/>
              <a:t> Сульфатты толтырғыштарға табиғи және синтетикалық барий және кальций сульфаттары жатады: табиғи барит, тұндырылған бланфикс, табиғи гипс, тұндырылған кальций сульфаты. Баритті майлы бояуларда, грунтовкаларда, шпатлевкаларда және т.б. қолданылады.Химиялық инерттілігіне байланысты баритті химиялық тұрақты жабындылар алуға қолданады.</a:t>
            </a:r>
            <a:endParaRPr lang="ru-RU" dirty="0"/>
          </a:p>
          <a:p>
            <a:pPr marL="0" indent="0">
              <a:buNone/>
            </a:pPr>
            <a:r>
              <a:rPr lang="kk-KZ"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a:p>
            <a:endParaRPr lang="ru-RU" dirty="0"/>
          </a:p>
        </p:txBody>
      </p:sp>
      <p:pic>
        <p:nvPicPr>
          <p:cNvPr id="5" name="Рисунок 4" descr="http://t2.gstatic.com/images?q=tbn:ANd9GcTsuWzkv-6OMEbs7EScIWbDuJ4PvWXzKeE3v5BdGysW2jSFRHtovtw9u6Q">
            <a:hlinkClick r:id="rId2" tgtFrame="_blank"/>
          </p:cNvPr>
          <p:cNvPicPr/>
          <p:nvPr/>
        </p:nvPicPr>
        <p:blipFill>
          <a:blip r:embed="rId3" cstate="print"/>
          <a:srcRect/>
          <a:stretch>
            <a:fillRect/>
          </a:stretch>
        </p:blipFill>
        <p:spPr bwMode="auto">
          <a:xfrm>
            <a:off x="6372200" y="4653136"/>
            <a:ext cx="2756723" cy="2204864"/>
          </a:xfrm>
          <a:prstGeom prst="rect">
            <a:avLst/>
          </a:prstGeom>
          <a:noFill/>
          <a:ln w="9525">
            <a:noFill/>
            <a:miter lim="800000"/>
            <a:headEnd/>
            <a:tailEnd/>
          </a:ln>
        </p:spPr>
      </p:pic>
      <p:pic>
        <p:nvPicPr>
          <p:cNvPr id="7" name="Рисунок 6" descr="http://t2.gstatic.com/images?q=tbn:ANd9GcTCOp_6GtkT1K8Cmoc5RCyERpvHJizru2sSabiZfTgQ-B2vGWA0neGomw">
            <a:hlinkClick r:id="rId4" tgtFrame="_blank"/>
          </p:cNvPr>
          <p:cNvPicPr/>
          <p:nvPr/>
        </p:nvPicPr>
        <p:blipFill>
          <a:blip r:embed="rId5" cstate="print"/>
          <a:srcRect/>
          <a:stretch>
            <a:fillRect/>
          </a:stretch>
        </p:blipFill>
        <p:spPr bwMode="auto">
          <a:xfrm>
            <a:off x="13648" y="4937270"/>
            <a:ext cx="3478232" cy="1920729"/>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435280" cy="6192688"/>
          </a:xfrm>
        </p:spPr>
        <p:txBody>
          <a:bodyPr>
            <a:normAutofit/>
          </a:bodyPr>
          <a:lstStyle/>
          <a:p>
            <a:r>
              <a:rPr lang="kk-KZ" sz="2800" b="1" dirty="0"/>
              <a:t>Силикаттар.</a:t>
            </a:r>
            <a:r>
              <a:rPr lang="kk-KZ" sz="2800" dirty="0"/>
              <a:t> Магний (тальк, асбест), алюминий (каолин, тұндырылған алюминий силикаты), алюминий-калий (слюда), алюминий-натрий-калий-магний (бентонит, саз балшық) кальций (волластонит), алюминий-кальций-натрий (лабродорит) силикаттары және басқалар жатады. Тальк химиялық инертті. Жақсы дымқылданады және көптеген үлдіртүзгіштерде оңай диспергіленеді. </a:t>
            </a:r>
            <a:endParaRPr lang="ru-RU" sz="2800" dirty="0"/>
          </a:p>
        </p:txBody>
      </p:sp>
      <p:pic>
        <p:nvPicPr>
          <p:cNvPr id="6" name="Рисунок 5" descr="http://t1.gstatic.com/images?q=tbn:ANd9GcS1VgoZJabmjxGikbeXIvFNpdGy6q4autltmMpHwdcu9M3CG9vbs-pP49Y">
            <a:hlinkClick r:id="rId2" tgtFrame="_blank"/>
          </p:cNvPr>
          <p:cNvPicPr/>
          <p:nvPr/>
        </p:nvPicPr>
        <p:blipFill>
          <a:blip r:embed="rId3" cstate="print"/>
          <a:srcRect/>
          <a:stretch>
            <a:fillRect/>
          </a:stretch>
        </p:blipFill>
        <p:spPr bwMode="auto">
          <a:xfrm>
            <a:off x="5652120" y="4221088"/>
            <a:ext cx="3491880" cy="2520280"/>
          </a:xfrm>
          <a:prstGeom prst="rect">
            <a:avLst/>
          </a:prstGeom>
          <a:noFill/>
          <a:ln w="9525">
            <a:noFill/>
            <a:miter lim="800000"/>
            <a:headEnd/>
            <a:tailEnd/>
          </a:ln>
        </p:spPr>
      </p:pic>
      <p:pic>
        <p:nvPicPr>
          <p:cNvPr id="7" name="Рисунок 6" descr="http://t0.gstatic.com/images?q=tbn:ANd9GcQPmsvrF8MB0WMSBhYiybdBWsm0Y6yhE2kdHFhsvVzyydgHTemfWoreYA">
            <a:hlinkClick r:id="rId4" tgtFrame="_blank"/>
          </p:cNvPr>
          <p:cNvPicPr/>
          <p:nvPr/>
        </p:nvPicPr>
        <p:blipFill>
          <a:blip r:embed="rId5" cstate="print"/>
          <a:srcRect/>
          <a:stretch>
            <a:fillRect/>
          </a:stretch>
        </p:blipFill>
        <p:spPr bwMode="auto">
          <a:xfrm>
            <a:off x="0" y="4221088"/>
            <a:ext cx="3923928" cy="252028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5865515"/>
          </a:xfrm>
        </p:spPr>
        <p:txBody>
          <a:bodyPr>
            <a:normAutofit/>
          </a:bodyPr>
          <a:lstStyle/>
          <a:p>
            <a:r>
              <a:rPr lang="kk-KZ" dirty="0"/>
              <a:t>Ол бояуларға құрылымды </a:t>
            </a:r>
            <a:r>
              <a:rPr lang="kk-KZ" dirty="0" smtClean="0"/>
              <a:t>тұтқырлықты береді </a:t>
            </a:r>
            <a:r>
              <a:rPr lang="kk-KZ" dirty="0"/>
              <a:t>жабындылардың атмосфераға тұрақтылығын, сонымен қатар үйкелуге және сырылуға тұрақтылығын арттырады. Слюда атмосфераға тұрақтылығын, адгезиясын және жабындылардың эластикалығын арттыру үшін, сақтауда бояулардың тығыз тұнбалар түзілуін төмендетуге  қосылады. </a:t>
            </a:r>
            <a:endParaRPr lang="ru-RU" dirty="0"/>
          </a:p>
          <a:p>
            <a:endParaRPr lang="ru-RU" dirty="0"/>
          </a:p>
          <a:p>
            <a:endParaRPr lang="ru-RU" dirty="0"/>
          </a:p>
        </p:txBody>
      </p:sp>
      <p:pic>
        <p:nvPicPr>
          <p:cNvPr id="4" name="Рисунок 3" descr="http://t1.gstatic.com/images?q=tbn:ANd9GcQAChdllbetiHwbV8ioGgrgpmAtOqxoEI1IlWd4JeyNoWbmvbYn8IgLDLs">
            <a:hlinkClick r:id="rId2" tgtFrame="_blank"/>
          </p:cNvPr>
          <p:cNvPicPr/>
          <p:nvPr/>
        </p:nvPicPr>
        <p:blipFill>
          <a:blip r:embed="rId3" cstate="print"/>
          <a:srcRect/>
          <a:stretch>
            <a:fillRect/>
          </a:stretch>
        </p:blipFill>
        <p:spPr bwMode="auto">
          <a:xfrm>
            <a:off x="3347864" y="4653136"/>
            <a:ext cx="4608512" cy="220486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Түстері</a:t>
            </a:r>
            <a:r>
              <a:rPr lang="ru-RU" dirty="0"/>
              <a:t> </a:t>
            </a:r>
            <a:r>
              <a:rPr lang="ru-RU" dirty="0" err="1"/>
              <a:t>бойынша</a:t>
            </a:r>
            <a:r>
              <a:rPr lang="ru-RU" dirty="0"/>
              <a:t> </a:t>
            </a:r>
            <a:r>
              <a:rPr lang="ru-RU" dirty="0" err="1"/>
              <a:t>бейорганикалық</a:t>
            </a:r>
            <a:r>
              <a:rPr lang="ru-RU" dirty="0"/>
              <a:t> </a:t>
            </a:r>
            <a:r>
              <a:rPr lang="ru-RU" dirty="0" err="1"/>
              <a:t>пигменттерді</a:t>
            </a:r>
            <a:r>
              <a:rPr lang="ru-RU" dirty="0"/>
              <a:t> </a:t>
            </a:r>
            <a:r>
              <a:rPr lang="ru-RU" dirty="0" err="1"/>
              <a:t>негізгі</a:t>
            </a:r>
            <a:r>
              <a:rPr lang="ru-RU" dirty="0"/>
              <a:t> </a:t>
            </a:r>
            <a:r>
              <a:rPr lang="ru-RU" dirty="0" err="1" smtClean="0"/>
              <a:t>екі</a:t>
            </a:r>
            <a:r>
              <a:rPr lang="ru-RU" dirty="0" smtClean="0"/>
              <a:t> </a:t>
            </a:r>
            <a:r>
              <a:rPr lang="ru-RU" dirty="0" err="1" smtClean="0"/>
              <a:t>топқа</a:t>
            </a:r>
            <a:r>
              <a:rPr lang="ru-RU" dirty="0" smtClean="0"/>
              <a:t> </a:t>
            </a:r>
            <a:r>
              <a:rPr lang="ru-RU" dirty="0" err="1" smtClean="0"/>
              <a:t>бөлуге</a:t>
            </a:r>
            <a:r>
              <a:rPr lang="ru-RU" dirty="0" smtClean="0"/>
              <a:t> </a:t>
            </a:r>
            <a:r>
              <a:rPr lang="ru-RU" dirty="0" err="1"/>
              <a:t>болады</a:t>
            </a:r>
            <a:r>
              <a:rPr lang="ru-RU" dirty="0"/>
              <a:t>: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998124128"/>
              </p:ext>
            </p:extLst>
          </p:nvPr>
        </p:nvGraphicFramePr>
        <p:xfrm>
          <a:off x="-108520" y="3068960"/>
          <a:ext cx="8229600" cy="2980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Прямая со стрелкой 9"/>
          <p:cNvCxnSpPr/>
          <p:nvPr/>
        </p:nvCxnSpPr>
        <p:spPr>
          <a:xfrm flipH="1">
            <a:off x="3491880" y="1988840"/>
            <a:ext cx="936104"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4499992" y="1988840"/>
            <a:ext cx="936104"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96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Объект 11"/>
          <p:cNvGraphicFramePr>
            <a:graphicFrameLocks noGrp="1"/>
          </p:cNvGraphicFramePr>
          <p:nvPr>
            <p:ph idx="1"/>
            <p:extLst>
              <p:ext uri="{D42A27DB-BD31-4B8C-83A1-F6EECF244321}">
                <p14:modId xmlns:p14="http://schemas.microsoft.com/office/powerpoint/2010/main" val="2915905562"/>
              </p:ext>
            </p:extLst>
          </p:nvPr>
        </p:nvGraphicFramePr>
        <p:xfrm>
          <a:off x="179512" y="188640"/>
          <a:ext cx="8712968" cy="5937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9331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253502792"/>
              </p:ext>
            </p:extLst>
          </p:nvPr>
        </p:nvGraphicFramePr>
        <p:xfrm>
          <a:off x="107504" y="0"/>
          <a:ext cx="903649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1343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342376364"/>
              </p:ext>
            </p:extLst>
          </p:nvPr>
        </p:nvGraphicFramePr>
        <p:xfrm>
          <a:off x="323528" y="459433"/>
          <a:ext cx="7704856" cy="5993906"/>
        </p:xfrm>
        <a:graphic>
          <a:graphicData uri="http://schemas.openxmlformats.org/drawingml/2006/table">
            <a:tbl>
              <a:tblPr firstRow="1" firstCol="1" bandRow="1">
                <a:tableStyleId>{5C22544A-7EE6-4342-B048-85BDC9FD1C3A}</a:tableStyleId>
              </a:tblPr>
              <a:tblGrid>
                <a:gridCol w="25400"/>
                <a:gridCol w="1480835"/>
                <a:gridCol w="748123"/>
                <a:gridCol w="894097"/>
                <a:gridCol w="821111"/>
                <a:gridCol w="857603"/>
                <a:gridCol w="1222541"/>
                <a:gridCol w="930591"/>
                <a:gridCol w="675134"/>
                <a:gridCol w="49421"/>
              </a:tblGrid>
              <a:tr h="309819">
                <a:tc>
                  <a:txBody>
                    <a:bodyPr/>
                    <a:lstStyle/>
                    <a:p>
                      <a:pPr>
                        <a:lnSpc>
                          <a:spcPct val="115000"/>
                        </a:lnSpc>
                      </a:pPr>
                      <a:endParaRPr lang="ru-RU" sz="1100" dirty="0">
                        <a:effectLst/>
                        <a:latin typeface="Calibri"/>
                        <a:cs typeface="Times New Roman"/>
                      </a:endParaRPr>
                    </a:p>
                  </a:txBody>
                  <a:tcPr marL="0" marR="0" marT="0" marB="0"/>
                </a:tc>
                <a:tc>
                  <a:txBody>
                    <a:bodyPr/>
                    <a:lstStyle/>
                    <a:p>
                      <a:pPr>
                        <a:lnSpc>
                          <a:spcPct val="115000"/>
                        </a:lnSpc>
                      </a:pPr>
                      <a:endParaRPr lang="ru-RU" sz="1100">
                        <a:effectLst/>
                        <a:latin typeface="Calibri"/>
                        <a:cs typeface="Times New Roman"/>
                      </a:endParaRPr>
                    </a:p>
                  </a:txBody>
                  <a:tcPr marL="0" marR="0" marT="0" marB="0"/>
                </a:tc>
                <a:tc>
                  <a:txBody>
                    <a:bodyPr/>
                    <a:lstStyle/>
                    <a:p>
                      <a:pPr>
                        <a:lnSpc>
                          <a:spcPct val="115000"/>
                        </a:lnSpc>
                      </a:pPr>
                      <a:endParaRPr lang="ru-RU" sz="1100">
                        <a:effectLst/>
                        <a:latin typeface="Calibri"/>
                        <a:cs typeface="Times New Roman"/>
                      </a:endParaRPr>
                    </a:p>
                  </a:txBody>
                  <a:tcPr marL="0" marR="0" marT="0" marB="0"/>
                </a:tc>
                <a:tc>
                  <a:txBody>
                    <a:bodyPr/>
                    <a:lstStyle/>
                    <a:p>
                      <a:pPr>
                        <a:lnSpc>
                          <a:spcPct val="115000"/>
                        </a:lnSpc>
                      </a:pPr>
                      <a:endParaRPr lang="ru-RU" sz="1100">
                        <a:effectLst/>
                        <a:latin typeface="Calibri"/>
                        <a:cs typeface="Times New Roman"/>
                      </a:endParaRPr>
                    </a:p>
                  </a:txBody>
                  <a:tcPr marL="0" marR="0" marT="0" marB="0"/>
                </a:tc>
                <a:tc>
                  <a:txBody>
                    <a:bodyPr/>
                    <a:lstStyle/>
                    <a:p>
                      <a:pPr>
                        <a:lnSpc>
                          <a:spcPct val="115000"/>
                        </a:lnSpc>
                      </a:pPr>
                      <a:endParaRPr lang="ru-RU" sz="1100">
                        <a:effectLst/>
                        <a:latin typeface="Calibri"/>
                        <a:cs typeface="Times New Roman"/>
                      </a:endParaRPr>
                    </a:p>
                  </a:txBody>
                  <a:tcPr marL="0" marR="0" marT="0" marB="0"/>
                </a:tc>
                <a:tc>
                  <a:txBody>
                    <a:bodyPr/>
                    <a:lstStyle/>
                    <a:p>
                      <a:pPr>
                        <a:lnSpc>
                          <a:spcPct val="115000"/>
                        </a:lnSpc>
                      </a:pPr>
                      <a:endParaRPr lang="ru-RU" sz="1100">
                        <a:effectLst/>
                        <a:latin typeface="Calibri"/>
                        <a:cs typeface="Times New Roman"/>
                      </a:endParaRPr>
                    </a:p>
                  </a:txBody>
                  <a:tcPr marL="0" marR="0" marT="0" marB="0"/>
                </a:tc>
                <a:tc>
                  <a:txBody>
                    <a:bodyPr/>
                    <a:lstStyle/>
                    <a:p>
                      <a:pPr>
                        <a:lnSpc>
                          <a:spcPct val="115000"/>
                        </a:lnSpc>
                      </a:pPr>
                      <a:endParaRPr lang="ru-RU" sz="1100">
                        <a:effectLst/>
                        <a:latin typeface="Calibri"/>
                        <a:cs typeface="Times New Roman"/>
                      </a:endParaRPr>
                    </a:p>
                  </a:txBody>
                  <a:tcPr marL="0" marR="0" marT="0" marB="0"/>
                </a:tc>
                <a:tc>
                  <a:txBody>
                    <a:bodyPr/>
                    <a:lstStyle/>
                    <a:p>
                      <a:pPr>
                        <a:lnSpc>
                          <a:spcPct val="115000"/>
                        </a:lnSpc>
                      </a:pPr>
                      <a:endParaRPr lang="ru-RU" sz="1100">
                        <a:effectLst/>
                        <a:latin typeface="Calibri"/>
                        <a:cs typeface="Times New Roman"/>
                      </a:endParaRPr>
                    </a:p>
                  </a:txBody>
                  <a:tcPr marL="0" marR="0" marT="0" marB="0"/>
                </a:tc>
                <a:tc>
                  <a:txBody>
                    <a:bodyPr/>
                    <a:lstStyle/>
                    <a:p>
                      <a:pPr>
                        <a:lnSpc>
                          <a:spcPct val="115000"/>
                        </a:lnSpc>
                      </a:pPr>
                      <a:endParaRPr lang="ru-RU" sz="1100">
                        <a:effectLst/>
                        <a:latin typeface="Calibri"/>
                        <a:cs typeface="Times New Roman"/>
                      </a:endParaRPr>
                    </a:p>
                  </a:txBody>
                  <a:tcPr marL="0" marR="0" marT="0" marB="0"/>
                </a:tc>
                <a:tc>
                  <a:txBody>
                    <a:bodyPr/>
                    <a:lstStyle/>
                    <a:p>
                      <a:pPr>
                        <a:lnSpc>
                          <a:spcPct val="115000"/>
                        </a:lnSpc>
                      </a:pPr>
                      <a:endParaRPr lang="ru-RU" sz="1100">
                        <a:effectLst/>
                        <a:latin typeface="Calibri"/>
                        <a:cs typeface="Times New Roman"/>
                      </a:endParaRPr>
                    </a:p>
                  </a:txBody>
                  <a:tcPr marL="0" marR="0" marT="0" marB="0"/>
                </a:tc>
              </a:tr>
              <a:tr h="2640395">
                <a:tc>
                  <a:txBody>
                    <a:bodyPr/>
                    <a:lstStyle/>
                    <a:p>
                      <a:pPr>
                        <a:lnSpc>
                          <a:spcPct val="115000"/>
                        </a:lnSpc>
                      </a:pPr>
                      <a:endParaRPr lang="ru-RU" sz="1100">
                        <a:effectLst/>
                        <a:latin typeface="Calibri"/>
                        <a:cs typeface="Times New Roman"/>
                      </a:endParaRPr>
                    </a:p>
                  </a:txBody>
                  <a:tcPr marL="0" marR="0" marT="0" marB="0"/>
                </a:tc>
                <a:tc>
                  <a:txBody>
                    <a:bodyPr/>
                    <a:lstStyle/>
                    <a:p>
                      <a:pPr>
                        <a:lnSpc>
                          <a:spcPct val="115000"/>
                        </a:lnSpc>
                        <a:spcBef>
                          <a:spcPts val="1200"/>
                        </a:spcBef>
                        <a:spcAft>
                          <a:spcPts val="1200"/>
                        </a:spcAft>
                      </a:pPr>
                      <a:r>
                        <a:rPr lang="ru-RU" sz="1100" dirty="0">
                          <a:effectLst/>
                        </a:rPr>
                        <a:t>Пигмент</a:t>
                      </a:r>
                      <a:endParaRPr lang="ru-RU" sz="1100" dirty="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n</a:t>
                      </a:r>
                      <a:r>
                        <a:rPr lang="ru-RU" sz="1100" baseline="-25000">
                          <a:effectLst/>
                        </a:rPr>
                        <a:t>D</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Плотн.,</a:t>
                      </a:r>
                    </a:p>
                    <a:p>
                      <a:pPr>
                        <a:lnSpc>
                          <a:spcPct val="115000"/>
                        </a:lnSpc>
                        <a:spcBef>
                          <a:spcPts val="1200"/>
                        </a:spcBef>
                        <a:spcAft>
                          <a:spcPts val="1200"/>
                        </a:spcAft>
                      </a:pPr>
                      <a:r>
                        <a:rPr lang="ru-RU" sz="1100">
                          <a:effectLst/>
                        </a:rPr>
                        <a:t>г/см</a:t>
                      </a:r>
                      <a:r>
                        <a:rPr lang="ru-RU" sz="1100" baseline="30000">
                          <a:effectLst/>
                        </a:rPr>
                        <a:t>3</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Оптим. размер частиц,</a:t>
                      </a:r>
                    </a:p>
                    <a:p>
                      <a:pPr>
                        <a:lnSpc>
                          <a:spcPct val="115000"/>
                        </a:lnSpc>
                        <a:spcBef>
                          <a:spcPts val="1200"/>
                        </a:spcBef>
                        <a:spcAft>
                          <a:spcPts val="1200"/>
                        </a:spcAft>
                      </a:pPr>
                      <a:r>
                        <a:rPr lang="ru-RU" sz="1100">
                          <a:effectLst/>
                        </a:rPr>
                        <a:t>мкм</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S</a:t>
                      </a:r>
                      <a:r>
                        <a:rPr lang="ru-RU" sz="1100" baseline="-25000">
                          <a:effectLst/>
                        </a:rPr>
                        <a:t>уд</a:t>
                      </a:r>
                      <a:r>
                        <a:rPr lang="ru-RU" sz="1100">
                          <a:effectLst/>
                        </a:rPr>
                        <a:t>.</a:t>
                      </a:r>
                    </a:p>
                    <a:p>
                      <a:pPr>
                        <a:lnSpc>
                          <a:spcPct val="115000"/>
                        </a:lnSpc>
                        <a:spcBef>
                          <a:spcPts val="1200"/>
                        </a:spcBef>
                        <a:spcAft>
                          <a:spcPts val="1200"/>
                        </a:spcAft>
                      </a:pPr>
                      <a:r>
                        <a:rPr lang="ru-RU" sz="1100">
                          <a:effectLst/>
                        </a:rPr>
                        <a:t>м</a:t>
                      </a:r>
                      <a:r>
                        <a:rPr lang="ru-RU" sz="1100" baseline="30000">
                          <a:effectLst/>
                        </a:rPr>
                        <a:t>2</a:t>
                      </a:r>
                      <a:r>
                        <a:rPr lang="ru-RU" sz="1100">
                          <a:effectLst/>
                        </a:rPr>
                        <a:t>/г</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Укрывис-тость,</a:t>
                      </a:r>
                    </a:p>
                    <a:p>
                      <a:pPr>
                        <a:lnSpc>
                          <a:spcPct val="115000"/>
                        </a:lnSpc>
                        <a:spcBef>
                          <a:spcPts val="1200"/>
                        </a:spcBef>
                        <a:spcAft>
                          <a:spcPts val="1200"/>
                        </a:spcAft>
                      </a:pPr>
                      <a:r>
                        <a:rPr lang="ru-RU" sz="1100">
                          <a:effectLst/>
                        </a:rPr>
                        <a:t>г/м</a:t>
                      </a:r>
                      <a:r>
                        <a:rPr lang="ru-RU" sz="1100" baseline="30000">
                          <a:effectLst/>
                        </a:rPr>
                        <a:t>2</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Масло-емкость,</a:t>
                      </a:r>
                    </a:p>
                    <a:p>
                      <a:pPr>
                        <a:lnSpc>
                          <a:spcPct val="115000"/>
                        </a:lnSpc>
                        <a:spcBef>
                          <a:spcPts val="1200"/>
                        </a:spcBef>
                        <a:spcAft>
                          <a:spcPts val="1200"/>
                        </a:spcAft>
                      </a:pPr>
                      <a:r>
                        <a:rPr lang="ru-RU" sz="1100">
                          <a:effectLst/>
                        </a:rPr>
                        <a:t>г/ 100 г</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пдк.</a:t>
                      </a:r>
                    </a:p>
                    <a:p>
                      <a:pPr>
                        <a:lnSpc>
                          <a:spcPct val="115000"/>
                        </a:lnSpc>
                        <a:spcBef>
                          <a:spcPts val="1200"/>
                        </a:spcBef>
                        <a:spcAft>
                          <a:spcPts val="1200"/>
                        </a:spcAft>
                      </a:pPr>
                      <a:r>
                        <a:rPr lang="ru-RU" sz="1100">
                          <a:effectLst/>
                        </a:rPr>
                        <a:t>мг/м</a:t>
                      </a:r>
                      <a:r>
                        <a:rPr lang="ru-RU" sz="1100" baseline="30000">
                          <a:effectLst/>
                        </a:rPr>
                        <a:t>3</a:t>
                      </a:r>
                      <a:endParaRPr lang="ru-RU" sz="1100">
                        <a:effectLst/>
                        <a:latin typeface="Calibri"/>
                        <a:ea typeface="Times New Roman"/>
                        <a:cs typeface="Times New Roman"/>
                      </a:endParaRPr>
                    </a:p>
                  </a:txBody>
                  <a:tcPr marL="0" marR="0" marT="0" marB="0"/>
                </a:tc>
                <a:tc>
                  <a:txBody>
                    <a:bodyPr/>
                    <a:lstStyle/>
                    <a:p>
                      <a:pPr>
                        <a:lnSpc>
                          <a:spcPct val="115000"/>
                        </a:lnSpc>
                      </a:pPr>
                      <a:endParaRPr lang="ru-RU" sz="1100">
                        <a:effectLst/>
                        <a:latin typeface="Calibri"/>
                        <a:cs typeface="Times New Roman"/>
                      </a:endParaRPr>
                    </a:p>
                  </a:txBody>
                  <a:tcPr marL="0" marR="0" marT="0" marB="0"/>
                </a:tc>
              </a:tr>
              <a:tr h="601472">
                <a:tc>
                  <a:txBody>
                    <a:bodyPr/>
                    <a:lstStyle/>
                    <a:p>
                      <a:pPr>
                        <a:lnSpc>
                          <a:spcPct val="115000"/>
                        </a:lnSpc>
                      </a:pPr>
                      <a:endParaRPr lang="ru-RU" sz="1100">
                        <a:effectLst/>
                        <a:latin typeface="Calibri"/>
                        <a:cs typeface="Times New Roman"/>
                      </a:endParaRPr>
                    </a:p>
                  </a:txBody>
                  <a:tcPr marL="0" marR="0" marT="0" marB="0"/>
                </a:tc>
                <a:tc>
                  <a:txBody>
                    <a:bodyPr/>
                    <a:lstStyle/>
                    <a:p>
                      <a:pPr>
                        <a:lnSpc>
                          <a:spcPct val="115000"/>
                        </a:lnSpc>
                        <a:spcBef>
                          <a:spcPts val="1200"/>
                        </a:spcBef>
                        <a:spcAft>
                          <a:spcPts val="1200"/>
                        </a:spcAft>
                      </a:pPr>
                      <a:r>
                        <a:rPr lang="ru-RU" sz="1100">
                          <a:effectLst/>
                        </a:rPr>
                        <a:t>Диоксид титана</a:t>
                      </a:r>
                      <a:endParaRPr lang="ru-RU" sz="1100">
                        <a:effectLst/>
                        <a:latin typeface="Calibri"/>
                        <a:ea typeface="Times New Roman"/>
                        <a:cs typeface="Times New Roman"/>
                      </a:endParaRPr>
                    </a:p>
                  </a:txBody>
                  <a:tcPr marL="0" marR="0" marT="0" marB="0"/>
                </a:tc>
                <a:tc gridSpan="7">
                  <a:txBody>
                    <a:bodyPr/>
                    <a:lstStyle/>
                    <a:p>
                      <a:pPr>
                        <a:lnSpc>
                          <a:spcPct val="115000"/>
                        </a:lnSpc>
                      </a:pPr>
                      <a:endParaRPr lang="ru-RU" sz="1100">
                        <a:effectLst/>
                        <a:latin typeface="Calibri"/>
                        <a:cs typeface="Times New Roman"/>
                      </a:endParaRPr>
                    </a:p>
                  </a:txBody>
                  <a:tcPr marL="0" marR="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pPr>
                      <a:endParaRPr lang="ru-RU" sz="1100">
                        <a:effectLst/>
                        <a:latin typeface="Calibri"/>
                        <a:cs typeface="Times New Roman"/>
                      </a:endParaRPr>
                    </a:p>
                  </a:txBody>
                  <a:tcPr marL="0" marR="0" marT="0" marB="0"/>
                </a:tc>
              </a:tr>
              <a:tr h="309819">
                <a:tc>
                  <a:txBody>
                    <a:bodyPr/>
                    <a:lstStyle/>
                    <a:p>
                      <a:pPr>
                        <a:lnSpc>
                          <a:spcPct val="115000"/>
                        </a:lnSpc>
                      </a:pPr>
                      <a:endParaRPr lang="ru-RU" sz="1100">
                        <a:effectLst/>
                        <a:latin typeface="Calibri"/>
                        <a:cs typeface="Times New Roman"/>
                      </a:endParaRPr>
                    </a:p>
                  </a:txBody>
                  <a:tcPr marL="0" marR="0" marT="0" marB="0"/>
                </a:tc>
                <a:tc>
                  <a:txBody>
                    <a:bodyPr/>
                    <a:lstStyle/>
                    <a:p>
                      <a:pPr>
                        <a:lnSpc>
                          <a:spcPct val="115000"/>
                        </a:lnSpc>
                        <a:spcBef>
                          <a:spcPts val="1200"/>
                        </a:spcBef>
                        <a:spcAft>
                          <a:spcPts val="1200"/>
                        </a:spcAft>
                      </a:pPr>
                      <a:r>
                        <a:rPr lang="ru-RU" sz="1100">
                          <a:effectLst/>
                        </a:rPr>
                        <a:t>рутил</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2,72</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4,20</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0,18</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7-20</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25-40</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17-20</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10</a:t>
                      </a:r>
                      <a:endParaRPr lang="ru-RU" sz="1100">
                        <a:effectLst/>
                        <a:latin typeface="Calibri"/>
                        <a:ea typeface="Times New Roman"/>
                        <a:cs typeface="Times New Roman"/>
                      </a:endParaRPr>
                    </a:p>
                  </a:txBody>
                  <a:tcPr marL="0" marR="0" marT="0" marB="0"/>
                </a:tc>
                <a:tc>
                  <a:txBody>
                    <a:bodyPr/>
                    <a:lstStyle/>
                    <a:p>
                      <a:pPr>
                        <a:lnSpc>
                          <a:spcPct val="115000"/>
                        </a:lnSpc>
                      </a:pPr>
                      <a:endParaRPr lang="ru-RU" sz="1100">
                        <a:effectLst/>
                        <a:latin typeface="Calibri"/>
                        <a:cs typeface="Times New Roman"/>
                      </a:endParaRPr>
                    </a:p>
                  </a:txBody>
                  <a:tcPr marL="0" marR="0" marT="0" marB="0"/>
                </a:tc>
              </a:tr>
              <a:tr h="309819">
                <a:tc>
                  <a:txBody>
                    <a:bodyPr/>
                    <a:lstStyle/>
                    <a:p>
                      <a:pPr>
                        <a:lnSpc>
                          <a:spcPct val="115000"/>
                        </a:lnSpc>
                      </a:pPr>
                      <a:endParaRPr lang="ru-RU" sz="1100">
                        <a:effectLst/>
                        <a:latin typeface="Calibri"/>
                        <a:cs typeface="Times New Roman"/>
                      </a:endParaRPr>
                    </a:p>
                  </a:txBody>
                  <a:tcPr marL="0" marR="0" marT="0" marB="0"/>
                </a:tc>
                <a:tc>
                  <a:txBody>
                    <a:bodyPr/>
                    <a:lstStyle/>
                    <a:p>
                      <a:pPr>
                        <a:lnSpc>
                          <a:spcPct val="115000"/>
                        </a:lnSpc>
                        <a:spcBef>
                          <a:spcPts val="1200"/>
                        </a:spcBef>
                        <a:spcAft>
                          <a:spcPts val="1200"/>
                        </a:spcAft>
                      </a:pPr>
                      <a:r>
                        <a:rPr lang="ru-RU" sz="1100">
                          <a:effectLst/>
                        </a:rPr>
                        <a:t>анатаз</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2,55</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3,85</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0,20</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9-15</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30-45</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20-25</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10</a:t>
                      </a:r>
                      <a:endParaRPr lang="ru-RU" sz="1100">
                        <a:effectLst/>
                        <a:latin typeface="Calibri"/>
                        <a:ea typeface="Times New Roman"/>
                        <a:cs typeface="Times New Roman"/>
                      </a:endParaRPr>
                    </a:p>
                  </a:txBody>
                  <a:tcPr marL="0" marR="0" marT="0" marB="0"/>
                </a:tc>
                <a:tc>
                  <a:txBody>
                    <a:bodyPr/>
                    <a:lstStyle/>
                    <a:p>
                      <a:pPr>
                        <a:lnSpc>
                          <a:spcPct val="115000"/>
                        </a:lnSpc>
                      </a:pPr>
                      <a:endParaRPr lang="ru-RU" sz="1100">
                        <a:effectLst/>
                        <a:latin typeface="Calibri"/>
                        <a:cs typeface="Times New Roman"/>
                      </a:endParaRPr>
                    </a:p>
                  </a:txBody>
                  <a:tcPr marL="0" marR="0" marT="0" marB="0"/>
                </a:tc>
              </a:tr>
              <a:tr h="601472">
                <a:tc>
                  <a:txBody>
                    <a:bodyPr/>
                    <a:lstStyle/>
                    <a:p>
                      <a:pPr>
                        <a:lnSpc>
                          <a:spcPct val="115000"/>
                        </a:lnSpc>
                      </a:pPr>
                      <a:endParaRPr lang="ru-RU" sz="1100">
                        <a:effectLst/>
                        <a:latin typeface="Calibri"/>
                        <a:cs typeface="Times New Roman"/>
                      </a:endParaRPr>
                    </a:p>
                  </a:txBody>
                  <a:tcPr marL="0" marR="0" marT="0" marB="0"/>
                </a:tc>
                <a:tc>
                  <a:txBody>
                    <a:bodyPr/>
                    <a:lstStyle/>
                    <a:p>
                      <a:pPr>
                        <a:lnSpc>
                          <a:spcPct val="115000"/>
                        </a:lnSpc>
                        <a:spcBef>
                          <a:spcPts val="1200"/>
                        </a:spcBef>
                        <a:spcAft>
                          <a:spcPts val="1200"/>
                        </a:spcAft>
                      </a:pPr>
                      <a:r>
                        <a:rPr lang="ru-RU" sz="1100">
                          <a:effectLst/>
                        </a:rPr>
                        <a:t>Цинковые белила</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2,05</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5,50</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0,47</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6-10</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100-140</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12-18</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0,5</a:t>
                      </a:r>
                      <a:endParaRPr lang="ru-RU" sz="1100">
                        <a:effectLst/>
                        <a:latin typeface="Calibri"/>
                        <a:ea typeface="Times New Roman"/>
                        <a:cs typeface="Times New Roman"/>
                      </a:endParaRPr>
                    </a:p>
                  </a:txBody>
                  <a:tcPr marL="0" marR="0" marT="0" marB="0"/>
                </a:tc>
                <a:tc>
                  <a:txBody>
                    <a:bodyPr/>
                    <a:lstStyle/>
                    <a:p>
                      <a:pPr>
                        <a:lnSpc>
                          <a:spcPct val="115000"/>
                        </a:lnSpc>
                      </a:pPr>
                      <a:endParaRPr lang="ru-RU" sz="1100">
                        <a:effectLst/>
                        <a:latin typeface="Calibri"/>
                        <a:cs typeface="Times New Roman"/>
                      </a:endParaRPr>
                    </a:p>
                  </a:txBody>
                  <a:tcPr marL="0" marR="0" marT="0" marB="0"/>
                </a:tc>
              </a:tr>
              <a:tr h="309819">
                <a:tc>
                  <a:txBody>
                    <a:bodyPr/>
                    <a:lstStyle/>
                    <a:p>
                      <a:pPr>
                        <a:lnSpc>
                          <a:spcPct val="115000"/>
                        </a:lnSpc>
                      </a:pPr>
                      <a:endParaRPr lang="ru-RU" sz="1100">
                        <a:effectLst/>
                        <a:latin typeface="Calibri"/>
                        <a:cs typeface="Times New Roman"/>
                      </a:endParaRPr>
                    </a:p>
                  </a:txBody>
                  <a:tcPr marL="0" marR="0" marT="0" marB="0"/>
                </a:tc>
                <a:tc>
                  <a:txBody>
                    <a:bodyPr/>
                    <a:lstStyle/>
                    <a:p>
                      <a:pPr>
                        <a:lnSpc>
                          <a:spcPct val="115000"/>
                        </a:lnSpc>
                        <a:spcBef>
                          <a:spcPts val="1200"/>
                        </a:spcBef>
                        <a:spcAft>
                          <a:spcPts val="1200"/>
                        </a:spcAft>
                      </a:pPr>
                      <a:r>
                        <a:rPr lang="ru-RU" sz="1100">
                          <a:effectLst/>
                        </a:rPr>
                        <a:t>Литопон</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1,84</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4,30</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0,29</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1,5-3,0</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110-140</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13-15</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0,5</a:t>
                      </a:r>
                      <a:endParaRPr lang="ru-RU" sz="1100">
                        <a:effectLst/>
                        <a:latin typeface="Calibri"/>
                        <a:ea typeface="Times New Roman"/>
                        <a:cs typeface="Times New Roman"/>
                      </a:endParaRPr>
                    </a:p>
                  </a:txBody>
                  <a:tcPr marL="0" marR="0" marT="0" marB="0"/>
                </a:tc>
                <a:tc>
                  <a:txBody>
                    <a:bodyPr/>
                    <a:lstStyle/>
                    <a:p>
                      <a:pPr>
                        <a:lnSpc>
                          <a:spcPct val="115000"/>
                        </a:lnSpc>
                      </a:pPr>
                      <a:endParaRPr lang="ru-RU" sz="1100">
                        <a:effectLst/>
                        <a:latin typeface="Calibri"/>
                        <a:cs typeface="Times New Roman"/>
                      </a:endParaRPr>
                    </a:p>
                  </a:txBody>
                  <a:tcPr marL="0" marR="0" marT="0" marB="0"/>
                </a:tc>
              </a:tr>
              <a:tr h="601472">
                <a:tc>
                  <a:txBody>
                    <a:bodyPr/>
                    <a:lstStyle/>
                    <a:p>
                      <a:pPr>
                        <a:lnSpc>
                          <a:spcPct val="115000"/>
                        </a:lnSpc>
                      </a:pPr>
                      <a:endParaRPr lang="ru-RU" sz="1100">
                        <a:effectLst/>
                        <a:latin typeface="Calibri"/>
                        <a:cs typeface="Times New Roman"/>
                      </a:endParaRPr>
                    </a:p>
                  </a:txBody>
                  <a:tcPr marL="0" marR="0" marT="0" marB="0"/>
                </a:tc>
                <a:tc>
                  <a:txBody>
                    <a:bodyPr/>
                    <a:lstStyle/>
                    <a:p>
                      <a:pPr>
                        <a:lnSpc>
                          <a:spcPct val="115000"/>
                        </a:lnSpc>
                        <a:spcBef>
                          <a:spcPts val="1200"/>
                        </a:spcBef>
                        <a:spcAft>
                          <a:spcPts val="1200"/>
                        </a:spcAft>
                      </a:pPr>
                      <a:r>
                        <a:rPr lang="ru-RU" sz="1100">
                          <a:effectLst/>
                        </a:rPr>
                        <a:t>Свинцовые белила</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2,09</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6,65</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0,49</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1,25</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140-200</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9-12</a:t>
                      </a:r>
                      <a:endParaRPr lang="ru-RU" sz="1100">
                        <a:effectLst/>
                        <a:latin typeface="Calibri"/>
                        <a:ea typeface="Times New Roman"/>
                        <a:cs typeface="Times New Roman"/>
                      </a:endParaRPr>
                    </a:p>
                  </a:txBody>
                  <a:tcPr marL="0" marR="0" marT="0" marB="0"/>
                </a:tc>
                <a:tc>
                  <a:txBody>
                    <a:bodyPr/>
                    <a:lstStyle/>
                    <a:p>
                      <a:pPr>
                        <a:lnSpc>
                          <a:spcPct val="115000"/>
                        </a:lnSpc>
                        <a:spcBef>
                          <a:spcPts val="1200"/>
                        </a:spcBef>
                        <a:spcAft>
                          <a:spcPts val="1200"/>
                        </a:spcAft>
                      </a:pPr>
                      <a:r>
                        <a:rPr lang="ru-RU" sz="1100">
                          <a:effectLst/>
                        </a:rPr>
                        <a:t>0,01</a:t>
                      </a:r>
                      <a:endParaRPr lang="ru-RU" sz="1100">
                        <a:effectLst/>
                        <a:latin typeface="Calibri"/>
                        <a:ea typeface="Times New Roman"/>
                        <a:cs typeface="Times New Roman"/>
                      </a:endParaRPr>
                    </a:p>
                  </a:txBody>
                  <a:tcPr marL="0" marR="0" marT="0" marB="0"/>
                </a:tc>
                <a:tc>
                  <a:txBody>
                    <a:bodyPr/>
                    <a:lstStyle/>
                    <a:p>
                      <a:pPr>
                        <a:lnSpc>
                          <a:spcPct val="115000"/>
                        </a:lnSpc>
                      </a:pPr>
                      <a:endParaRPr lang="ru-RU" sz="1100">
                        <a:effectLst/>
                        <a:latin typeface="Calibri"/>
                        <a:cs typeface="Times New Roman"/>
                      </a:endParaRPr>
                    </a:p>
                  </a:txBody>
                  <a:tcPr marL="0" marR="0" marT="0" marB="0"/>
                </a:tc>
              </a:tr>
              <a:tr h="309819">
                <a:tc>
                  <a:txBody>
                    <a:bodyPr/>
                    <a:lstStyle/>
                    <a:p>
                      <a:pPr>
                        <a:lnSpc>
                          <a:spcPct val="115000"/>
                        </a:lnSpc>
                      </a:pPr>
                      <a:endParaRPr lang="ru-RU" sz="1100">
                        <a:effectLst/>
                        <a:latin typeface="Calibri"/>
                        <a:cs typeface="Times New Roman"/>
                      </a:endParaRPr>
                    </a:p>
                  </a:txBody>
                  <a:tcPr marL="0" marR="0" marT="0" marB="0"/>
                </a:tc>
                <a:tc>
                  <a:txBody>
                    <a:bodyPr/>
                    <a:lstStyle/>
                    <a:p>
                      <a:pPr>
                        <a:lnSpc>
                          <a:spcPct val="115000"/>
                        </a:lnSpc>
                      </a:pPr>
                      <a:endParaRPr lang="ru-RU" sz="1100">
                        <a:effectLst/>
                        <a:latin typeface="Calibri"/>
                        <a:cs typeface="Times New Roman"/>
                      </a:endParaRPr>
                    </a:p>
                  </a:txBody>
                  <a:tcPr marL="0" marR="0" marT="0" marB="0"/>
                </a:tc>
                <a:tc>
                  <a:txBody>
                    <a:bodyPr/>
                    <a:lstStyle/>
                    <a:p>
                      <a:pPr>
                        <a:lnSpc>
                          <a:spcPct val="115000"/>
                        </a:lnSpc>
                      </a:pPr>
                      <a:endParaRPr lang="ru-RU" sz="1100">
                        <a:effectLst/>
                        <a:latin typeface="Calibri"/>
                        <a:cs typeface="Times New Roman"/>
                      </a:endParaRPr>
                    </a:p>
                  </a:txBody>
                  <a:tcPr marL="0" marR="0" marT="0" marB="0"/>
                </a:tc>
                <a:tc>
                  <a:txBody>
                    <a:bodyPr/>
                    <a:lstStyle/>
                    <a:p>
                      <a:pPr>
                        <a:lnSpc>
                          <a:spcPct val="115000"/>
                        </a:lnSpc>
                      </a:pPr>
                      <a:endParaRPr lang="ru-RU" sz="1100">
                        <a:effectLst/>
                        <a:latin typeface="Calibri"/>
                        <a:cs typeface="Times New Roman"/>
                      </a:endParaRPr>
                    </a:p>
                  </a:txBody>
                  <a:tcPr marL="0" marR="0" marT="0" marB="0"/>
                </a:tc>
                <a:tc>
                  <a:txBody>
                    <a:bodyPr/>
                    <a:lstStyle/>
                    <a:p>
                      <a:pPr>
                        <a:lnSpc>
                          <a:spcPct val="115000"/>
                        </a:lnSpc>
                      </a:pPr>
                      <a:endParaRPr lang="ru-RU" sz="1100">
                        <a:effectLst/>
                        <a:latin typeface="Calibri"/>
                        <a:cs typeface="Times New Roman"/>
                      </a:endParaRPr>
                    </a:p>
                  </a:txBody>
                  <a:tcPr marL="0" marR="0" marT="0" marB="0"/>
                </a:tc>
                <a:tc>
                  <a:txBody>
                    <a:bodyPr/>
                    <a:lstStyle/>
                    <a:p>
                      <a:pPr>
                        <a:lnSpc>
                          <a:spcPct val="115000"/>
                        </a:lnSpc>
                      </a:pPr>
                      <a:endParaRPr lang="ru-RU" sz="1100">
                        <a:effectLst/>
                        <a:latin typeface="Calibri"/>
                        <a:cs typeface="Times New Roman"/>
                      </a:endParaRPr>
                    </a:p>
                  </a:txBody>
                  <a:tcPr marL="0" marR="0" marT="0" marB="0"/>
                </a:tc>
                <a:tc>
                  <a:txBody>
                    <a:bodyPr/>
                    <a:lstStyle/>
                    <a:p>
                      <a:pPr>
                        <a:lnSpc>
                          <a:spcPct val="115000"/>
                        </a:lnSpc>
                      </a:pPr>
                      <a:endParaRPr lang="ru-RU" sz="1100">
                        <a:effectLst/>
                        <a:latin typeface="Calibri"/>
                        <a:cs typeface="Times New Roman"/>
                      </a:endParaRPr>
                    </a:p>
                  </a:txBody>
                  <a:tcPr marL="0" marR="0" marT="0" marB="0"/>
                </a:tc>
                <a:tc>
                  <a:txBody>
                    <a:bodyPr/>
                    <a:lstStyle/>
                    <a:p>
                      <a:pPr>
                        <a:lnSpc>
                          <a:spcPct val="115000"/>
                        </a:lnSpc>
                      </a:pPr>
                      <a:endParaRPr lang="ru-RU" sz="1100">
                        <a:effectLst/>
                        <a:latin typeface="Calibri"/>
                        <a:cs typeface="Times New Roman"/>
                      </a:endParaRPr>
                    </a:p>
                  </a:txBody>
                  <a:tcPr marL="0" marR="0" marT="0" marB="0"/>
                </a:tc>
                <a:tc>
                  <a:txBody>
                    <a:bodyPr/>
                    <a:lstStyle/>
                    <a:p>
                      <a:pPr>
                        <a:lnSpc>
                          <a:spcPct val="115000"/>
                        </a:lnSpc>
                      </a:pPr>
                      <a:endParaRPr lang="ru-RU" sz="1100">
                        <a:effectLst/>
                        <a:latin typeface="Calibri"/>
                        <a:cs typeface="Times New Roman"/>
                      </a:endParaRPr>
                    </a:p>
                  </a:txBody>
                  <a:tcPr marL="0" marR="0" marT="0" marB="0"/>
                </a:tc>
                <a:tc>
                  <a:txBody>
                    <a:bodyPr/>
                    <a:lstStyle/>
                    <a:p>
                      <a:pPr>
                        <a:lnSpc>
                          <a:spcPct val="115000"/>
                        </a:lnSpc>
                      </a:pPr>
                      <a:endParaRPr lang="ru-RU" sz="1100" dirty="0">
                        <a:effectLst/>
                        <a:latin typeface="Calibri"/>
                        <a:cs typeface="Times New Roman"/>
                      </a:endParaRPr>
                    </a:p>
                  </a:txBody>
                  <a:tcPr marL="0" marR="0" marT="0" marB="0"/>
                </a:tc>
              </a:tr>
            </a:tbl>
          </a:graphicData>
        </a:graphic>
      </p:graphicFrame>
      <p:sp>
        <p:nvSpPr>
          <p:cNvPr id="5" name="Rectangle 1"/>
          <p:cNvSpPr>
            <a:spLocks noChangeArrowheads="1"/>
          </p:cNvSpPr>
          <p:nvPr/>
        </p:nvSpPr>
        <p:spPr bwMode="auto">
          <a:xfrm>
            <a:off x="899592" y="-2232"/>
            <a:ext cx="64194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Табл. 2. СВОЙСТВА БЕЛЫХ ПИГМЕНТОВ</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75262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8136904" cy="4801314"/>
          </a:xfrm>
          <a:prstGeom prst="rect">
            <a:avLst/>
          </a:prstGeom>
        </p:spPr>
        <p:txBody>
          <a:bodyPr wrap="square">
            <a:spAutoFit/>
          </a:bodyPr>
          <a:lstStyle/>
          <a:p>
            <a:r>
              <a:rPr lang="kk-KZ" sz="3600" dirty="0"/>
              <a:t>Химиялық құрамы бойынша пигменттер келесі қосылыстар кластарымен ұсынылады:</a:t>
            </a:r>
            <a:endParaRPr lang="ru-RU" sz="3600"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ru-RU" dirty="0"/>
          </a:p>
          <a:p>
            <a:r>
              <a:rPr lang="kk-KZ" dirty="0"/>
              <a:t> </a:t>
            </a:r>
            <a:endParaRPr lang="ru-RU" dirty="0"/>
          </a:p>
        </p:txBody>
      </p:sp>
      <p:pic>
        <p:nvPicPr>
          <p:cNvPr id="6" name="Рисунок 5" descr="http://t0.gstatic.com/images?q=tbn:ANd9GcTgCtJvKVnU_LtGE-3QEHbTt_igEMpmqF2homRgknykTtgOopCqWKTqxNc">
            <a:hlinkClick r:id="rId2" tgtFrame="_blank"/>
          </p:cNvPr>
          <p:cNvPicPr/>
          <p:nvPr/>
        </p:nvPicPr>
        <p:blipFill>
          <a:blip r:embed="rId3" cstate="print"/>
          <a:srcRect/>
          <a:stretch>
            <a:fillRect/>
          </a:stretch>
        </p:blipFill>
        <p:spPr bwMode="auto">
          <a:xfrm>
            <a:off x="5508104" y="2564904"/>
            <a:ext cx="2473052" cy="352839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1653</Words>
  <Application>Microsoft Office PowerPoint</Application>
  <PresentationFormat>Экран (4:3)</PresentationFormat>
  <Paragraphs>211</Paragraphs>
  <Slides>45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45</vt:i4>
      </vt:variant>
    </vt:vector>
  </HeadingPairs>
  <TitlesOfParts>
    <vt:vector size="50" baseType="lpstr">
      <vt:lpstr>Arial</vt:lpstr>
      <vt:lpstr>Calibri</vt:lpstr>
      <vt:lpstr>Cambria Math</vt:lpstr>
      <vt:lpstr>Times New Roman</vt:lpstr>
      <vt:lpstr>Тема Office</vt:lpstr>
      <vt:lpstr>Презентация PowerPoint</vt:lpstr>
      <vt:lpstr>Презентация PowerPoint</vt:lpstr>
      <vt:lpstr>Презентация PowerPoint</vt:lpstr>
      <vt:lpstr>Презентация PowerPoint</vt:lpstr>
      <vt:lpstr>Түстері бойынша бейорганикалық пигменттерді негізгі екі топқа бөлуге болады: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Органикалык пигменттер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asel</dc:creator>
  <cp:lastModifiedBy>user</cp:lastModifiedBy>
  <cp:revision>37</cp:revision>
  <dcterms:created xsi:type="dcterms:W3CDTF">2012-02-23T03:10:54Z</dcterms:created>
  <dcterms:modified xsi:type="dcterms:W3CDTF">2014-10-02T06:01:31Z</dcterms:modified>
</cp:coreProperties>
</file>