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1" r:id="rId5"/>
    <p:sldId id="258" r:id="rId6"/>
    <p:sldId id="259" r:id="rId7"/>
    <p:sldId id="262" r:id="rId8"/>
    <p:sldId id="282" r:id="rId9"/>
    <p:sldId id="264" r:id="rId10"/>
    <p:sldId id="265" r:id="rId11"/>
    <p:sldId id="266" r:id="rId12"/>
    <p:sldId id="280" r:id="rId13"/>
    <p:sldId id="277" r:id="rId14"/>
    <p:sldId id="278" r:id="rId15"/>
    <p:sldId id="267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960" y="511444"/>
            <a:ext cx="10492352" cy="4265937"/>
          </a:xfrm>
        </p:spPr>
        <p:txBody>
          <a:bodyPr/>
          <a:lstStyle/>
          <a:p>
            <a:r>
              <a:rPr lang="ru-RU" sz="4800" b="1" dirty="0"/>
              <a:t>Полипропилен: технологические методы получения, их влияние на структуру и свойства. Переработка и применение полиолефинов.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62" y="3865967"/>
            <a:ext cx="6497134" cy="29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458" y="0"/>
            <a:ext cx="11363438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Соотношения </a:t>
            </a:r>
            <a:r>
              <a:rPr lang="ru-RU" dirty="0"/>
              <a:t>компонентов (в масс, ч.):</a:t>
            </a:r>
          </a:p>
          <a:p>
            <a:endParaRPr lang="ru-RU" dirty="0"/>
          </a:p>
          <a:p>
            <a:r>
              <a:rPr lang="ru-RU" dirty="0"/>
              <a:t>    Пропилен – 100;</a:t>
            </a:r>
          </a:p>
          <a:p>
            <a:r>
              <a:rPr lang="ru-RU" dirty="0"/>
              <a:t>    Катализатор — [</a:t>
            </a:r>
            <a:r>
              <a:rPr lang="ru-RU" dirty="0" err="1"/>
              <a:t>Аl</a:t>
            </a:r>
            <a:r>
              <a:rPr lang="ru-RU" dirty="0"/>
              <a:t>(С2Н5)2Сl :TiCl3=3: 1] — 9;</a:t>
            </a:r>
          </a:p>
          <a:p>
            <a:r>
              <a:rPr lang="ru-RU" dirty="0"/>
              <a:t>    Бензин — 225;</a:t>
            </a:r>
          </a:p>
          <a:p>
            <a:endParaRPr lang="ru-RU" dirty="0"/>
          </a:p>
          <a:p>
            <a:r>
              <a:rPr lang="ru-RU" sz="2200" dirty="0"/>
              <a:t>Из </a:t>
            </a:r>
            <a:r>
              <a:rPr lang="ru-RU" sz="2200" dirty="0" err="1"/>
              <a:t>полимеризатора</a:t>
            </a:r>
            <a:r>
              <a:rPr lang="ru-RU" sz="2200" dirty="0"/>
              <a:t> полимер в виде суспензии поступает в сборник 5, где за счет снижения давления осуществляется </a:t>
            </a:r>
            <a:r>
              <a:rPr lang="ru-RU" sz="2200" dirty="0" err="1"/>
              <a:t>сдувка</a:t>
            </a:r>
            <a:r>
              <a:rPr lang="ru-RU" sz="2200" dirty="0"/>
              <a:t> растворенного в бензине непрореагировавшего пропилена и разбавление суспензии бензином до соотношения полимер : бензин = 1 : 10 (масс. ч.).</a:t>
            </a:r>
          </a:p>
          <a:p>
            <a:endParaRPr lang="ru-RU" sz="2200" dirty="0"/>
          </a:p>
          <a:p>
            <a:r>
              <a:rPr lang="ru-RU" sz="2200" dirty="0"/>
              <a:t>Разбавленная суспензия обрабатывается на центрифуге 6 раствором изопропилового спирта в бензине (до 25%-ной концентрации по массе).</a:t>
            </a:r>
          </a:p>
          <a:p>
            <a:endParaRPr lang="ru-RU" sz="2200" dirty="0"/>
          </a:p>
          <a:p>
            <a:r>
              <a:rPr lang="ru-RU" sz="2200" dirty="0"/>
              <a:t>Разложение остатков катализатора проводится в аппарате 8 при интенсивном перемешивании суспензии подогретым до 60 °С раствором изопропилового спирта в бензине (</a:t>
            </a:r>
            <a:r>
              <a:rPr lang="ru-RU" sz="2200" dirty="0" err="1"/>
              <a:t>фугатом</a:t>
            </a:r>
            <a:r>
              <a:rPr lang="ru-RU" sz="2200" dirty="0"/>
              <a:t>). Суспензия полимера через сборник 9 подается на промывку и отжим в центрифугу 10, затем в емкость 11, откуда на сушку, грануляцию и упаковку.</a:t>
            </a:r>
          </a:p>
          <a:p>
            <a:endParaRPr lang="ru-RU" sz="2200" dirty="0"/>
          </a:p>
          <a:p>
            <a:r>
              <a:rPr lang="ru-RU" sz="2200" dirty="0"/>
              <a:t>Непрореагировавший пропилен, растворитель, промывные растворы и азот поступают на регенерацию и возвращаются в цикл.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17" y="0"/>
            <a:ext cx="2219235" cy="20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и применение полипропилена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условий проведения процесса полимеризации пропилена получают полимеры с различной молекулярной структурой, которая и определяет их физико-механические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свойства:</a:t>
            </a:r>
          </a:p>
          <a:p>
            <a:r>
              <a:rPr lang="ru-RU" sz="3200" dirty="0"/>
              <a:t>изотактический;</a:t>
            </a:r>
          </a:p>
          <a:p>
            <a:r>
              <a:rPr lang="ru-RU" sz="3200" dirty="0"/>
              <a:t>синдиотактический;</a:t>
            </a:r>
          </a:p>
          <a:p>
            <a:r>
              <a:rPr lang="ru-RU" sz="3200" dirty="0"/>
              <a:t>атактический.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7" y="2953445"/>
            <a:ext cx="3588913" cy="37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4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6" y="450762"/>
            <a:ext cx="11127346" cy="57976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Изотактическая и синдиотактическая молекулярные структуры могут характеризоваться разной степенью совершенства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Стереоизомеры полипропилена существенно различаются по механическим, физическим и химическим свойствам.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 представляет собой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каучукоподобный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с высокой текучестью, температурой плавления — около 80°С, плотностью — 850 кг/м3, хорошей растворимостью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диэтиловом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эфире.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05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5" y="244050"/>
            <a:ext cx="9214281" cy="626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048" y="3363692"/>
            <a:ext cx="8153565" cy="2877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24" y="452718"/>
            <a:ext cx="9904155" cy="22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7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Изотактичсский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 по своим свойствам выгодно отличается от атактического, а именно: он обладает высоким модулем упругости, большей плотностью — 910 кг/м3, высокой температурой плавления — 165—170°С и лучшей стойкостью к действию химических реагентов.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Стереоблокполимер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полипропилена при исследовании с помощью рентгеновых лучей обнаруживает определенную кристалличность, которая не может быть такой же полной, как у чисто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изотактичоских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фракций, поскольку атактические участки вызывают нарушение в кристаллической решетке.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4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4764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масса полипропилена колеблется в широких пределах— от 35 000 до 150 000. Полимеры с молекулярной массой ниже 35 000 обладают большей хрупкостью.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физико-механические свойства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 зависят от величины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массы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по-разному. Так, при механических нагрузках, связанных с малыми деформациями или малыми скоростями, с изменением молекулярной массы (у полипропилена с низкой молекулярной массой) такие свойства полимера, как предел текучести, модуль упругости, изменяются незначительно. Показатели механических свойств полипропилена, связанные с большими деформациями, сильно зависят от молекулярной массы. </a:t>
            </a:r>
          </a:p>
        </p:txBody>
      </p:sp>
    </p:spTree>
    <p:extLst>
      <p:ext uri="{BB962C8B-B14F-4D97-AF65-F5344CB8AC3E}">
        <p14:creationId xmlns:p14="http://schemas.microsoft.com/office/powerpoint/2010/main" val="222040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76" y="157656"/>
            <a:ext cx="11587655" cy="609074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повышением молекулярной массы механические показатели полипропилена улучшаются (предел текучести и предел прочности при растяжении). Ударная вязкость изотактического полипропилена не может быть определена при 20°С, так как этот полимер не разрушается в обычных температурных условиях. При более низких температурах, например, она имеет следующие величины: при —20°С ударная вязкость составляет 20—30 кДж/м2 и при —80°С — 13—17 кДж/м2.</a:t>
            </a:r>
          </a:p>
        </p:txBody>
      </p:sp>
    </p:spTree>
    <p:extLst>
      <p:ext uri="{BB962C8B-B14F-4D97-AF65-F5344CB8AC3E}">
        <p14:creationId xmlns:p14="http://schemas.microsoft.com/office/powerpoint/2010/main" val="345076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Теплофизические свойства. Изотактический полипропилен резко отличается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атактического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не только в твердом виде, 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расплаве. Удельная теплоемкость изотактического полипропилена возрастает линейно при температуре до 100°С, а при более высокой удельная теплоемкость резко возрастает, переходит через крутой максимум в область температуры плавления (166°С), а затем падает до относительно постоянной величины примерно 2,72 кДж/кг-°С (для расплава). Кривая температурной зависимости удельной теплоемкости для атактического полипропилена имеет более сложную форму </a:t>
            </a:r>
          </a:p>
        </p:txBody>
      </p:sp>
    </p:spTree>
    <p:extLst>
      <p:ext uri="{BB962C8B-B14F-4D97-AF65-F5344CB8AC3E}">
        <p14:creationId xmlns:p14="http://schemas.microsoft.com/office/powerpoint/2010/main" val="193905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неоднородности молекул и различных размеров кристаллитов температура плавления полипропилена изменяется от 160 до 175°С. При отсутствии механического воздействия изделия (трубы) из полипропилена сохраняют форму при температуре 150°. На теплоемкость полипропилена оказывает большое влияние наличие примеси и контакт с некоторыми металлами, например медью или ее сплавами. Поэтому при устройстве полипропиленовых трубопроводов для горячего водоснабжения не следует применять фитинги, содержащие медные элементы.</a:t>
            </a:r>
          </a:p>
        </p:txBody>
      </p:sp>
    </p:spTree>
    <p:extLst>
      <p:ext uri="{BB962C8B-B14F-4D97-AF65-F5344CB8AC3E}">
        <p14:creationId xmlns:p14="http://schemas.microsoft.com/office/powerpoint/2010/main" val="278980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81" y="1286360"/>
            <a:ext cx="11685721" cy="53934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молочно-белого цвета, один из самых легких полимеров, имеющий высокую степень кристалличности, высокие физико-механические свойства, стойкость к образованию и развитию усталостных трещин, твердость, хорошие антифрикционные свойства, высокую теплостойкость и хорошие диэлектрические показатели.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1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6" y="95158"/>
            <a:ext cx="11743441" cy="54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88" y="0"/>
            <a:ext cx="12083512" cy="667976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стойкость полипропилена благодаря его парафиновой структуре весьма высока. При нормальной температуре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изотактическии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полипропилен очень хорошо противостоит действию органических растворителей. Однако любое нарушение правильности структуры цепей, проявляющееся в уменьшении степени кристалличности полипропилена, вызывает снижение его стойкости к растворителям. Вследствие плохой растворимости полипропилена исключается возможность склеивания полипропиленовых деталей и получения пленок и защитных покрытий методом полива и нанесения растворов.</a:t>
            </a:r>
          </a:p>
        </p:txBody>
      </p:sp>
    </p:spTree>
    <p:extLst>
      <p:ext uri="{BB962C8B-B14F-4D97-AF65-F5344CB8AC3E}">
        <p14:creationId xmlns:p14="http://schemas.microsoft.com/office/powerpoint/2010/main" val="417408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Атмосферостойкость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полипропилена в условиях воздействия солнечного света и повышенной температуры должна быть признана недостаточной, так как в этих условиях полипропилен подвергается деструкции со значительным снижением физико-механических свойств. В целях предотвращения деструкции полипропилена при его термической обработке (нагреве и окислении) и при эксплуатации изделий  (пленок, труб) необходимо введение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стабилизаторов. Особенно сильно изменяется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нестабили-зированный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полипропилен при воздействии прямого солнечного света, в результате чего полимер и изделия из него становятся хрупкими.</a:t>
            </a:r>
          </a:p>
        </p:txBody>
      </p:sp>
    </p:spTree>
    <p:extLst>
      <p:ext uri="{BB962C8B-B14F-4D97-AF65-F5344CB8AC3E}">
        <p14:creationId xmlns:p14="http://schemas.microsoft.com/office/powerpoint/2010/main" val="103126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87" y="2052918"/>
            <a:ext cx="4273666" cy="427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94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синтетический термопластичный неполярный полимер, принадлежащий к классу полиолефинов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03" y="1742217"/>
            <a:ext cx="7635498" cy="511578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88" y="1742217"/>
            <a:ext cx="6106332" cy="51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115910"/>
            <a:ext cx="11462197" cy="674209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Недостаток - невысокая морозостойкость (-30°С).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32085"/>
              </p:ext>
            </p:extLst>
          </p:nvPr>
        </p:nvGraphicFramePr>
        <p:xfrm>
          <a:off x="0" y="-1"/>
          <a:ext cx="12192000" cy="614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70899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Отличительные черты полипропилена (ПП):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3423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 высокая прочность</a:t>
                      </a:r>
                    </a:p>
                    <a:p>
                      <a:r>
                        <a:rPr lang="ru-RU" sz="2000" dirty="0" smtClean="0"/>
                        <a:t>- низкая плотность</a:t>
                      </a:r>
                    </a:p>
                    <a:p>
                      <a:r>
                        <a:rPr lang="ru-RU" sz="2000" dirty="0" smtClean="0"/>
                        <a:t>- цена достаточно низкая</a:t>
                      </a:r>
                    </a:p>
                    <a:p>
                      <a:r>
                        <a:rPr lang="ru-RU" sz="2000" dirty="0" smtClean="0"/>
                        <a:t>- устойчивость к ударам и многократным изгибам</a:t>
                      </a:r>
                    </a:p>
                    <a:p>
                      <a:r>
                        <a:rPr lang="ru-RU" sz="2000" dirty="0" smtClean="0"/>
                        <a:t>- хорошая износостойкость, повышающаяся с ростом молекулярной массы</a:t>
                      </a:r>
                    </a:p>
                    <a:p>
                      <a:r>
                        <a:rPr lang="ru-RU" sz="2000" dirty="0" smtClean="0"/>
                        <a:t>- отличная </a:t>
                      </a:r>
                      <a:r>
                        <a:rPr lang="ru-RU" sz="2000" dirty="0" err="1" smtClean="0"/>
                        <a:t>электроизоляция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- высокая химическая стойкость</a:t>
                      </a:r>
                    </a:p>
                    <a:p>
                      <a:r>
                        <a:rPr lang="ru-RU" sz="2000" dirty="0" smtClean="0"/>
                        <a:t>- низкая паро- и газопроницаемость</a:t>
                      </a:r>
                    </a:p>
                    <a:p>
                      <a:r>
                        <a:rPr lang="ru-RU" sz="2000" dirty="0" smtClean="0"/>
                        <a:t>- при высоких температурах стойкость к щелочам, кислотам, растворам солей, растительным и минеральным маслам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 при комнатной температуре не растворимость в растворителях - органических</a:t>
                      </a:r>
                    </a:p>
                    <a:p>
                      <a:r>
                        <a:rPr lang="ru-RU" sz="2000" dirty="0" smtClean="0"/>
                        <a:t>- растворимость только в ароматических и хлорированных углеводородах (при высокой температуре)</a:t>
                      </a:r>
                    </a:p>
                    <a:p>
                      <a:r>
                        <a:rPr lang="ru-RU" sz="2000" dirty="0" smtClean="0"/>
                        <a:t>- высокая водостойкость</a:t>
                      </a:r>
                    </a:p>
                    <a:p>
                      <a:r>
                        <a:rPr lang="ru-RU" sz="2000" dirty="0" smtClean="0"/>
                        <a:t>- практическая прозрачность в тонких пленках</a:t>
                      </a:r>
                    </a:p>
                    <a:p>
                      <a:r>
                        <a:rPr lang="ru-RU" sz="2000" dirty="0" smtClean="0"/>
                        <a:t>- легко перерабатываемый</a:t>
                      </a:r>
                    </a:p>
                    <a:p>
                      <a:r>
                        <a:rPr lang="ru-RU" sz="2000" dirty="0" smtClean="0"/>
                        <a:t>- хорошее смешивание с красителями</a:t>
                      </a:r>
                    </a:p>
                    <a:p>
                      <a:r>
                        <a:rPr lang="ru-RU" sz="2000" dirty="0" smtClean="0"/>
                        <a:t>- легко хлорируется</a:t>
                      </a:r>
                    </a:p>
                    <a:p>
                      <a:r>
                        <a:rPr lang="ru-RU" sz="2000" dirty="0" smtClean="0"/>
                        <a:t>- легко кристаллизуется</a:t>
                      </a:r>
                    </a:p>
                    <a:p>
                      <a:r>
                        <a:rPr lang="ru-RU" sz="2000" dirty="0" smtClean="0"/>
                        <a:t>- физиологически безвреден</a:t>
                      </a:r>
                    </a:p>
                    <a:p>
                      <a:r>
                        <a:rPr lang="ru-RU" sz="2000" dirty="0" smtClean="0"/>
                        <a:t>- отличная свариваемость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8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06" y="111756"/>
            <a:ext cx="9404723" cy="140053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полипропилена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7872"/>
            <a:ext cx="11871702" cy="568012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 получают полимеризацией пропилена в присутствии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металлокомплексных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катализаторов, например, катализаторов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Циглера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смесь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AlR3):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nCH2=CH(CH3) → [-CH2-CH(CH3)-]n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Полипропилен выпускается в виде порошка белого цвета или гранул с насыпной плотностью 0,4—0,5г/см3. Полипропилен выпускается стабилизированным, окрашенным и неокрашенным.</a:t>
            </a:r>
          </a:p>
        </p:txBody>
      </p:sp>
    </p:spTree>
    <p:extLst>
      <p:ext uri="{BB962C8B-B14F-4D97-AF65-F5344CB8AC3E}">
        <p14:creationId xmlns:p14="http://schemas.microsoft.com/office/powerpoint/2010/main" val="59011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86" y="178123"/>
            <a:ext cx="11484245" cy="61089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Сырье: пропилен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газов крекинга нефти или нефтепродуктов.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2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8969"/>
            <a:ext cx="11630680" cy="61399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/>
              <a:t>Технологический процесс получения полипропилена </a:t>
            </a:r>
            <a:r>
              <a:rPr lang="ru-RU" sz="3600" dirty="0" smtClean="0"/>
              <a:t>состоит </a:t>
            </a:r>
            <a:r>
              <a:rPr lang="ru-RU" sz="3600" dirty="0"/>
              <a:t>из стадий: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    приготовления катализаторного комплекса,</a:t>
            </a:r>
          </a:p>
          <a:p>
            <a:r>
              <a:rPr lang="ru-RU" sz="3600" dirty="0"/>
              <a:t>    полимеризации пропилена,</a:t>
            </a:r>
          </a:p>
          <a:p>
            <a:r>
              <a:rPr lang="ru-RU" sz="3600" dirty="0"/>
              <a:t>    удаления непрореагировавшего мономера,</a:t>
            </a:r>
          </a:p>
          <a:p>
            <a:r>
              <a:rPr lang="ru-RU" sz="3600" dirty="0"/>
              <a:t>    разложения катализаторного комплекса,</a:t>
            </a:r>
          </a:p>
          <a:p>
            <a:r>
              <a:rPr lang="ru-RU" sz="3600" dirty="0"/>
              <a:t>    промывки полимера,</a:t>
            </a:r>
          </a:p>
          <a:p>
            <a:r>
              <a:rPr lang="ru-RU" sz="3600" dirty="0"/>
              <a:t>    отжима от растворителя,</a:t>
            </a:r>
          </a:p>
          <a:p>
            <a:r>
              <a:rPr lang="ru-RU" sz="3600" dirty="0"/>
              <a:t>    сушки полимера,</a:t>
            </a:r>
          </a:p>
          <a:p>
            <a:r>
              <a:rPr lang="ru-RU" sz="3600" dirty="0"/>
              <a:t>    окончательной обработки полипропилена,</a:t>
            </a:r>
          </a:p>
          <a:p>
            <a:r>
              <a:rPr lang="ru-RU" sz="3600" dirty="0"/>
              <a:t>    регенерации растворителей.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923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153" y="90153"/>
            <a:ext cx="9835100" cy="66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8" y="167426"/>
            <a:ext cx="11603864" cy="6600422"/>
          </a:xfrm>
        </p:spPr>
        <p:txBody>
          <a:bodyPr>
            <a:noAutofit/>
          </a:bodyPr>
          <a:lstStyle/>
          <a:p>
            <a:r>
              <a:rPr lang="ru-RU" sz="2800" dirty="0"/>
              <a:t>Приготовление катализаторного комплекса осуществляется смешением 5%-</a:t>
            </a:r>
            <a:r>
              <a:rPr lang="ru-RU" sz="2800" dirty="0" err="1"/>
              <a:t>ного</a:t>
            </a:r>
            <a:r>
              <a:rPr lang="ru-RU" sz="2800" dirty="0"/>
              <a:t> раствора </a:t>
            </a:r>
            <a:r>
              <a:rPr lang="ru-RU" sz="2800" dirty="0" err="1"/>
              <a:t>диэтилалюминийхлорида</a:t>
            </a:r>
            <a:r>
              <a:rPr lang="ru-RU" sz="2800" dirty="0"/>
              <a:t> в бензине с </a:t>
            </a:r>
            <a:r>
              <a:rPr lang="ru-RU" sz="2800" dirty="0" err="1"/>
              <a:t>трихлоридом</a:t>
            </a:r>
            <a:r>
              <a:rPr lang="ru-RU" sz="2800" dirty="0"/>
              <a:t> титана в смесителе 1. Суспензия катализатора поступает в промежуточную емкость 2, из которой дозируется в </a:t>
            </a:r>
            <a:r>
              <a:rPr lang="ru-RU" sz="2800" dirty="0" err="1"/>
              <a:t>полимеризатор</a:t>
            </a:r>
            <a:r>
              <a:rPr lang="ru-RU" sz="2800" dirty="0"/>
              <a:t> 3. </a:t>
            </a:r>
            <a:r>
              <a:rPr lang="ru-RU" sz="2800" dirty="0" err="1"/>
              <a:t>Полимеризатор</a:t>
            </a:r>
            <a:r>
              <a:rPr lang="ru-RU" sz="2800" dirty="0"/>
              <a:t> представляет собой аппарат емкостью 25 м3, снабженный якорной мешалкой, рубашкой для обогрева и охлаждения и холодильником 4. В </a:t>
            </a:r>
            <a:r>
              <a:rPr lang="ru-RU" sz="2800" dirty="0" err="1"/>
              <a:t>полимеризатор</a:t>
            </a:r>
            <a:r>
              <a:rPr lang="ru-RU" sz="2800" dirty="0"/>
              <a:t> при перемешивании непрерывно подаются жидкий пропилен, катализаторный комплекс, бензин и водород.</a:t>
            </a:r>
          </a:p>
          <a:p>
            <a:endParaRPr lang="ru-RU" sz="2800" dirty="0"/>
          </a:p>
          <a:p>
            <a:r>
              <a:rPr lang="ru-RU" sz="2800" dirty="0" smtClean="0"/>
              <a:t>Т= </a:t>
            </a:r>
            <a:r>
              <a:rPr lang="ru-RU" sz="2800" dirty="0"/>
              <a:t>70 °</a:t>
            </a:r>
            <a:r>
              <a:rPr lang="ru-RU" sz="2800" dirty="0" smtClean="0"/>
              <a:t>С, Р=1,0 Мпа, Время= </a:t>
            </a:r>
            <a:r>
              <a:rPr lang="ru-RU" sz="2800" dirty="0"/>
              <a:t>около 6 часов. </a:t>
            </a:r>
            <a:endParaRPr lang="ru-RU" sz="2800" dirty="0" smtClean="0"/>
          </a:p>
          <a:p>
            <a:r>
              <a:rPr lang="ru-RU" sz="2800" dirty="0" smtClean="0"/>
              <a:t>Степень </a:t>
            </a:r>
            <a:r>
              <a:rPr lang="ru-RU" sz="2800" dirty="0"/>
              <a:t>конверсии 98%.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88" y="4007914"/>
            <a:ext cx="2919211" cy="28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0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1136</Words>
  <Application>Microsoft Office PowerPoint</Application>
  <PresentationFormat>Широкоэкранный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Ион</vt:lpstr>
      <vt:lpstr>Полипропилен: технологические методы получения, их влияние на структуру и свойства. Переработка и применение полиолефинов.</vt:lpstr>
      <vt:lpstr>Полипропилен</vt:lpstr>
      <vt:lpstr>синтетический термопластичный неполярный полимер, принадлежащий к классу полиолефинов. </vt:lpstr>
      <vt:lpstr>Презентация PowerPoint</vt:lpstr>
      <vt:lpstr>Получение полипропилена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Полипропилен: технологические методы получения, их влияние на структуру и свойства. Переработка и применение полиолефинов.</dc:title>
  <dc:creator>user</dc:creator>
  <cp:lastModifiedBy>user</cp:lastModifiedBy>
  <cp:revision>17</cp:revision>
  <dcterms:created xsi:type="dcterms:W3CDTF">2016-02-15T03:19:51Z</dcterms:created>
  <dcterms:modified xsi:type="dcterms:W3CDTF">2017-02-08T05:16:06Z</dcterms:modified>
</cp:coreProperties>
</file>